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63"/>
  </p:notesMasterIdLst>
  <p:handoutMasterIdLst>
    <p:handoutMasterId r:id="rId64"/>
  </p:handoutMasterIdLst>
  <p:sldIdLst>
    <p:sldId id="322" r:id="rId2"/>
    <p:sldId id="484" r:id="rId3"/>
    <p:sldId id="258" r:id="rId4"/>
    <p:sldId id="259" r:id="rId5"/>
    <p:sldId id="316" r:id="rId6"/>
    <p:sldId id="324" r:id="rId7"/>
    <p:sldId id="325" r:id="rId8"/>
    <p:sldId id="326" r:id="rId9"/>
    <p:sldId id="327" r:id="rId10"/>
    <p:sldId id="314" r:id="rId11"/>
    <p:sldId id="328" r:id="rId12"/>
    <p:sldId id="351" r:id="rId13"/>
    <p:sldId id="330" r:id="rId14"/>
    <p:sldId id="329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9" r:id="rId23"/>
    <p:sldId id="338" r:id="rId24"/>
    <p:sldId id="340" r:id="rId25"/>
    <p:sldId id="341" r:id="rId26"/>
    <p:sldId id="343" r:id="rId27"/>
    <p:sldId id="342" r:id="rId28"/>
    <p:sldId id="344" r:id="rId29"/>
    <p:sldId id="346" r:id="rId30"/>
    <p:sldId id="345" r:id="rId31"/>
    <p:sldId id="347" r:id="rId32"/>
    <p:sldId id="348" r:id="rId33"/>
    <p:sldId id="349" r:id="rId34"/>
    <p:sldId id="350" r:id="rId35"/>
    <p:sldId id="352" r:id="rId36"/>
    <p:sldId id="353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00" r:id="rId45"/>
    <p:sldId id="299" r:id="rId46"/>
    <p:sldId id="319" r:id="rId47"/>
    <p:sldId id="320" r:id="rId48"/>
    <p:sldId id="297" r:id="rId49"/>
    <p:sldId id="298" r:id="rId50"/>
    <p:sldId id="307" r:id="rId51"/>
    <p:sldId id="306" r:id="rId52"/>
    <p:sldId id="305" r:id="rId53"/>
    <p:sldId id="304" r:id="rId54"/>
    <p:sldId id="303" r:id="rId55"/>
    <p:sldId id="302" r:id="rId56"/>
    <p:sldId id="265" r:id="rId57"/>
    <p:sldId id="312" r:id="rId58"/>
    <p:sldId id="311" r:id="rId59"/>
    <p:sldId id="481" r:id="rId60"/>
    <p:sldId id="483" r:id="rId61"/>
    <p:sldId id="478" r:id="rId62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842509-100F-4CE2-949A-63B84C867279}" v="3" dt="2025-02-28T08:54:10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236" y="288"/>
      </p:cViewPr>
      <p:guideLst>
        <p:guide orient="horz" pos="2382"/>
        <p:guide pos="336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8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utmager Andreas" userId="ad92b214-3cdd-4898-99fa-b0536ec1ce97" providerId="ADAL" clId="{21842509-100F-4CE2-949A-63B84C867279}"/>
    <pc:docChg chg="custSel delSld modSld sldOrd delMainMaster">
      <pc:chgData name="Blutmager Andreas" userId="ad92b214-3cdd-4898-99fa-b0536ec1ce97" providerId="ADAL" clId="{21842509-100F-4CE2-949A-63B84C867279}" dt="2025-02-28T08:54:29.078" v="213" actId="47"/>
      <pc:docMkLst>
        <pc:docMk/>
      </pc:docMkLst>
      <pc:sldChg chg="modSp mod">
        <pc:chgData name="Blutmager Andreas" userId="ad92b214-3cdd-4898-99fa-b0536ec1ce97" providerId="ADAL" clId="{21842509-100F-4CE2-949A-63B84C867279}" dt="2025-02-28T08:50:33.436" v="167" actId="790"/>
        <pc:sldMkLst>
          <pc:docMk/>
          <pc:sldMk cId="0" sldId="257"/>
        </pc:sldMkLst>
        <pc:spChg chg="mod">
          <ac:chgData name="Blutmager Andreas" userId="ad92b214-3cdd-4898-99fa-b0536ec1ce97" providerId="ADAL" clId="{21842509-100F-4CE2-949A-63B84C867279}" dt="2025-02-28T08:50:33.436" v="167" actId="790"/>
          <ac:spMkLst>
            <pc:docMk/>
            <pc:sldMk cId="0" sldId="257"/>
            <ac:spMk id="4" creationId="{00000000-0000-0000-0000-000000000000}"/>
          </ac:spMkLst>
        </pc:spChg>
      </pc:sldChg>
      <pc:sldChg chg="modSp mod">
        <pc:chgData name="Blutmager Andreas" userId="ad92b214-3cdd-4898-99fa-b0536ec1ce97" providerId="ADAL" clId="{21842509-100F-4CE2-949A-63B84C867279}" dt="2025-02-24T06:04:29.935" v="157" actId="20577"/>
        <pc:sldMkLst>
          <pc:docMk/>
          <pc:sldMk cId="1188100671" sldId="258"/>
        </pc:sldMkLst>
        <pc:spChg chg="mod">
          <ac:chgData name="Blutmager Andreas" userId="ad92b214-3cdd-4898-99fa-b0536ec1ce97" providerId="ADAL" clId="{21842509-100F-4CE2-949A-63B84C867279}" dt="2025-02-24T06:04:29.935" v="157" actId="20577"/>
          <ac:spMkLst>
            <pc:docMk/>
            <pc:sldMk cId="1188100671" sldId="258"/>
            <ac:spMk id="3" creationId="{00000000-0000-0000-0000-000000000000}"/>
          </ac:spMkLst>
        </pc:spChg>
      </pc:sldChg>
      <pc:sldChg chg="modSp del mod">
        <pc:chgData name="Blutmager Andreas" userId="ad92b214-3cdd-4898-99fa-b0536ec1ce97" providerId="ADAL" clId="{21842509-100F-4CE2-949A-63B84C867279}" dt="2025-02-28T08:54:29.078" v="213" actId="47"/>
        <pc:sldMkLst>
          <pc:docMk/>
          <pc:sldMk cId="3830081033" sldId="260"/>
        </pc:sldMkLst>
        <pc:spChg chg="mod">
          <ac:chgData name="Blutmager Andreas" userId="ad92b214-3cdd-4898-99fa-b0536ec1ce97" providerId="ADAL" clId="{21842509-100F-4CE2-949A-63B84C867279}" dt="2025-02-24T06:06:07.672" v="159" actId="20577"/>
          <ac:spMkLst>
            <pc:docMk/>
            <pc:sldMk cId="3830081033" sldId="260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06011697" sldId="438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922438947" sldId="43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22631080" sldId="440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880444402" sldId="441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743174644" sldId="442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159206080" sldId="443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304259291" sldId="444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774106057" sldId="44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79731949" sldId="446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36560131" sldId="447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799701865" sldId="448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989838980" sldId="44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875497609" sldId="450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514284147" sldId="451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768402751" sldId="453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462456820" sldId="454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729673201" sldId="45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09206592" sldId="456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300592867" sldId="457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847976761" sldId="45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14903038" sldId="460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806396780" sldId="462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445620064" sldId="464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548744328" sldId="46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612520855" sldId="466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781842278" sldId="468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2813091588" sldId="469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267889231" sldId="470"/>
        </pc:sldMkLst>
      </pc:sldChg>
      <pc:sldChg chg="del">
        <pc:chgData name="Blutmager Andreas" userId="ad92b214-3cdd-4898-99fa-b0536ec1ce97" providerId="ADAL" clId="{21842509-100F-4CE2-949A-63B84C867279}" dt="2025-02-24T05:58:44.441" v="1" actId="47"/>
        <pc:sldMkLst>
          <pc:docMk/>
          <pc:sldMk cId="2025808242" sldId="471"/>
        </pc:sldMkLst>
      </pc:sldChg>
      <pc:sldChg chg="modSp del mod">
        <pc:chgData name="Blutmager Andreas" userId="ad92b214-3cdd-4898-99fa-b0536ec1ce97" providerId="ADAL" clId="{21842509-100F-4CE2-949A-63B84C867279}" dt="2025-02-24T06:04:36.106" v="158" actId="47"/>
        <pc:sldMkLst>
          <pc:docMk/>
          <pc:sldMk cId="2676615072" sldId="472"/>
        </pc:sldMkLst>
        <pc:spChg chg="mod">
          <ac:chgData name="Blutmager Andreas" userId="ad92b214-3cdd-4898-99fa-b0536ec1ce97" providerId="ADAL" clId="{21842509-100F-4CE2-949A-63B84C867279}" dt="2025-02-24T06:00:02.845" v="17" actId="21"/>
          <ac:spMkLst>
            <pc:docMk/>
            <pc:sldMk cId="2676615072" sldId="472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21842509-100F-4CE2-949A-63B84C867279}" dt="2025-02-24T05:58:49.657" v="2" actId="2696"/>
        <pc:sldMkLst>
          <pc:docMk/>
          <pc:sldMk cId="3148825474" sldId="472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106041602" sldId="473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486566542" sldId="475"/>
        </pc:sldMkLst>
      </pc:sldChg>
      <pc:sldChg chg="del">
        <pc:chgData name="Blutmager Andreas" userId="ad92b214-3cdd-4898-99fa-b0536ec1ce97" providerId="ADAL" clId="{21842509-100F-4CE2-949A-63B84C867279}" dt="2025-02-24T06:06:55.517" v="160" actId="47"/>
        <pc:sldMkLst>
          <pc:docMk/>
          <pc:sldMk cId="3409682716" sldId="477"/>
        </pc:sldMkLst>
      </pc:sldChg>
      <pc:sldChg chg="addSp delSp modSp mod ord">
        <pc:chgData name="Blutmager Andreas" userId="ad92b214-3cdd-4898-99fa-b0536ec1ce97" providerId="ADAL" clId="{21842509-100F-4CE2-949A-63B84C867279}" dt="2025-02-28T08:54:24.398" v="212" actId="313"/>
        <pc:sldMkLst>
          <pc:docMk/>
          <pc:sldMk cId="4142383210" sldId="478"/>
        </pc:sldMkLst>
        <pc:spChg chg="mod">
          <ac:chgData name="Blutmager Andreas" userId="ad92b214-3cdd-4898-99fa-b0536ec1ce97" providerId="ADAL" clId="{21842509-100F-4CE2-949A-63B84C867279}" dt="2025-02-28T08:54:24.398" v="212" actId="313"/>
          <ac:spMkLst>
            <pc:docMk/>
            <pc:sldMk cId="4142383210" sldId="478"/>
            <ac:spMk id="3" creationId="{00000000-0000-0000-0000-000000000000}"/>
          </ac:spMkLst>
        </pc:spChg>
        <pc:spChg chg="add del mod">
          <ac:chgData name="Blutmager Andreas" userId="ad92b214-3cdd-4898-99fa-b0536ec1ce97" providerId="ADAL" clId="{21842509-100F-4CE2-949A-63B84C867279}" dt="2025-02-28T08:53:44.275" v="189" actId="478"/>
          <ac:spMkLst>
            <pc:docMk/>
            <pc:sldMk cId="4142383210" sldId="478"/>
            <ac:spMk id="7" creationId="{6B3449ED-AC0A-434A-A644-66F13A7873F8}"/>
          </ac:spMkLst>
        </pc:spChg>
      </pc:sldChg>
      <pc:sldChg chg="del">
        <pc:chgData name="Blutmager Andreas" userId="ad92b214-3cdd-4898-99fa-b0536ec1ce97" providerId="ADAL" clId="{21842509-100F-4CE2-949A-63B84C867279}" dt="2025-02-24T05:58:43.347" v="0" actId="47"/>
        <pc:sldMkLst>
          <pc:docMk/>
          <pc:sldMk cId="3033744203" sldId="480"/>
        </pc:sldMkLst>
      </pc:sldChg>
      <pc:sldChg chg="del">
        <pc:chgData name="Blutmager Andreas" userId="ad92b214-3cdd-4898-99fa-b0536ec1ce97" providerId="ADAL" clId="{21842509-100F-4CE2-949A-63B84C867279}" dt="2025-02-24T05:59:01.747" v="3" actId="47"/>
        <pc:sldMkLst>
          <pc:docMk/>
          <pc:sldMk cId="3721139935" sldId="484"/>
        </pc:sldMkLst>
      </pc:sldChg>
      <pc:sldChg chg="del">
        <pc:chgData name="Blutmager Andreas" userId="ad92b214-3cdd-4898-99fa-b0536ec1ce97" providerId="ADAL" clId="{21842509-100F-4CE2-949A-63B84C867279}" dt="2025-02-24T05:59:04.630" v="4" actId="47"/>
        <pc:sldMkLst>
          <pc:docMk/>
          <pc:sldMk cId="0" sldId="485"/>
        </pc:sldMkLst>
      </pc:sldChg>
      <pc:sldChg chg="modSp del mod">
        <pc:chgData name="Blutmager Andreas" userId="ad92b214-3cdd-4898-99fa-b0536ec1ce97" providerId="ADAL" clId="{21842509-100F-4CE2-949A-63B84C867279}" dt="2025-02-24T06:04:36.106" v="158" actId="47"/>
        <pc:sldMkLst>
          <pc:docMk/>
          <pc:sldMk cId="1139453952" sldId="486"/>
        </pc:sldMkLst>
        <pc:spChg chg="mod">
          <ac:chgData name="Blutmager Andreas" userId="ad92b214-3cdd-4898-99fa-b0536ec1ce97" providerId="ADAL" clId="{21842509-100F-4CE2-949A-63B84C867279}" dt="2025-02-24T05:59:30.312" v="6" actId="21"/>
          <ac:spMkLst>
            <pc:docMk/>
            <pc:sldMk cId="1139453952" sldId="486"/>
            <ac:spMk id="3" creationId="{00000000-0000-0000-0000-000000000000}"/>
          </ac:spMkLst>
        </pc:spChg>
      </pc:sldChg>
      <pc:sldChg chg="del">
        <pc:chgData name="Blutmager Andreas" userId="ad92b214-3cdd-4898-99fa-b0536ec1ce97" providerId="ADAL" clId="{21842509-100F-4CE2-949A-63B84C867279}" dt="2025-02-24T05:59:18.575" v="5" actId="2696"/>
        <pc:sldMkLst>
          <pc:docMk/>
          <pc:sldMk cId="3920157017" sldId="486"/>
        </pc:sldMkLst>
      </pc:sldChg>
      <pc:sldMasterChg chg="delSldLayout">
        <pc:chgData name="Blutmager Andreas" userId="ad92b214-3cdd-4898-99fa-b0536ec1ce97" providerId="ADAL" clId="{21842509-100F-4CE2-949A-63B84C867279}" dt="2025-02-24T06:06:55.517" v="160" actId="47"/>
        <pc:sldMasterMkLst>
          <pc:docMk/>
          <pc:sldMasterMk cId="1870497260" sldId="2147483663"/>
        </pc:sldMasterMkLst>
        <pc:sldLayoutChg chg="del">
          <pc:chgData name="Blutmager Andreas" userId="ad92b214-3cdd-4898-99fa-b0536ec1ce97" providerId="ADAL" clId="{21842509-100F-4CE2-949A-63B84C867279}" dt="2025-02-24T05:58:49.657" v="2" actId="2696"/>
          <pc:sldLayoutMkLst>
            <pc:docMk/>
            <pc:sldMasterMk cId="1870497260" sldId="2147483663"/>
            <pc:sldLayoutMk cId="1409866314" sldId="2147483678"/>
          </pc:sldLayoutMkLst>
        </pc:sldLayoutChg>
        <pc:sldLayoutChg chg="del">
          <pc:chgData name="Blutmager Andreas" userId="ad92b214-3cdd-4898-99fa-b0536ec1ce97" providerId="ADAL" clId="{21842509-100F-4CE2-949A-63B84C867279}" dt="2025-02-24T06:06:55.517" v="160" actId="47"/>
          <pc:sldLayoutMkLst>
            <pc:docMk/>
            <pc:sldMasterMk cId="1870497260" sldId="2147483663"/>
            <pc:sldLayoutMk cId="4162885112" sldId="2147483679"/>
          </pc:sldLayoutMkLst>
        </pc:sldLayoutChg>
      </pc:sldMasterChg>
      <pc:sldMasterChg chg="del delSldLayout">
        <pc:chgData name="Blutmager Andreas" userId="ad92b214-3cdd-4898-99fa-b0536ec1ce97" providerId="ADAL" clId="{21842509-100F-4CE2-949A-63B84C867279}" dt="2025-02-28T08:54:29.078" v="213" actId="47"/>
        <pc:sldMasterMkLst>
          <pc:docMk/>
          <pc:sldMasterMk cId="3039620739" sldId="2147483682"/>
        </pc:sldMasterMkLst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4172519972" sldId="2147483683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752534060" sldId="2147483684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3777502117" sldId="2147483685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535898285" sldId="2147483686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346896690" sldId="2147483687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800851859" sldId="2147483688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026763365" sldId="2147483689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348539612" sldId="2147483690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2399998481" sldId="2147483691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264430688" sldId="2147483692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708859252" sldId="2147483693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3908393315" sldId="2147483694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1540979926" sldId="2147483695"/>
          </pc:sldLayoutMkLst>
        </pc:sldLayoutChg>
        <pc:sldLayoutChg chg="del">
          <pc:chgData name="Blutmager Andreas" userId="ad92b214-3cdd-4898-99fa-b0536ec1ce97" providerId="ADAL" clId="{21842509-100F-4CE2-949A-63B84C867279}" dt="2025-02-28T08:54:29.078" v="213" actId="47"/>
          <pc:sldLayoutMkLst>
            <pc:docMk/>
            <pc:sldMasterMk cId="3039620739" sldId="2147483682"/>
            <pc:sldLayoutMk cId="2321239430" sldId="2147483696"/>
          </pc:sldLayoutMkLst>
        </pc:sldLayoutChg>
      </pc:sldMasterChg>
      <pc:sldMasterChg chg="del delSldLayout">
        <pc:chgData name="Blutmager Andreas" userId="ad92b214-3cdd-4898-99fa-b0536ec1ce97" providerId="ADAL" clId="{21842509-100F-4CE2-949A-63B84C867279}" dt="2025-02-24T06:04:36.106" v="158" actId="47"/>
        <pc:sldMasterMkLst>
          <pc:docMk/>
          <pc:sldMasterMk cId="3348428872" sldId="2147483697"/>
        </pc:sldMasterMkLst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138635385" sldId="2147483698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4215823704" sldId="2147483699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22203748" sldId="2147483700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905309887" sldId="2147483701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895901186" sldId="2147483702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534083541" sldId="2147483703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548360079" sldId="2147483704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025662452" sldId="2147483705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450814323" sldId="2147483706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816127412" sldId="2147483707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380590785" sldId="2147483708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287607988" sldId="2147483709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141869267" sldId="2147483710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864409885" sldId="2147483711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151962705" sldId="2147483712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2490946218" sldId="2147483713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1591012738" sldId="2147483714"/>
          </pc:sldLayoutMkLst>
        </pc:sldLayoutChg>
        <pc:sldLayoutChg chg="del">
          <pc:chgData name="Blutmager Andreas" userId="ad92b214-3cdd-4898-99fa-b0536ec1ce97" providerId="ADAL" clId="{21842509-100F-4CE2-949A-63B84C867279}" dt="2025-02-24T06:04:36.106" v="158" actId="47"/>
          <pc:sldLayoutMkLst>
            <pc:docMk/>
            <pc:sldMasterMk cId="3348428872" sldId="2147483697"/>
            <pc:sldLayoutMk cId="3265408766" sldId="21474837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28.05.2025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EC2411-21CF-854C-3808-5E2B480F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de-DE"/>
              <a:t>1.Einheit</a:t>
            </a:r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8AD1D3-98DB-0491-2B6C-E7413D7084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C5CF243-B9A2-4CE4-960B-6A7E0E60FD4E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0708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0287544E-2340-5F1B-B73A-69FFA48914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6655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2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7" name="Grafik 6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F881B12-E0ED-F894-DD3A-4598D54FC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7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7" name="Grafik 6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14BBDA2-02E6-50FC-95DC-32303BC72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57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Grafik 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6F57C5B5-E901-56C2-3D42-9B011692F8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02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5" name="Grafik 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41541B5F-A54D-9092-FDEE-51A6A9DD30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0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8629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6" name="Grafik 5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25CB147D-B710-5B4E-5BE3-90E7865A6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0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7803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9DE91F3-D053-DF21-F045-0D3A334B9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393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4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81145-C4A6-2E97-39E0-8819CC13D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152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3550504-1B1D-D66A-C21F-4D9DAAE9D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152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287CEF-6F89-D6BF-7707-BA54763B7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45FE-F406-4ACB-B1F1-1682BC55278D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16E966-5203-789D-3CC2-E990DB515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2B16DE-1150-65BC-8E12-CC1FF9C7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010-58A7-43EC-BF5A-87D3599C82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4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765CE-2D8F-6800-30E7-27610F04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885950"/>
            <a:ext cx="9220200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CDEE55-A88F-1D15-39E2-7446618F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663" y="5060950"/>
            <a:ext cx="9220200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18BAE6-D7A9-A380-9D27-03DD64FA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145FE-F406-4ACB-B1F1-1682BC55278D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6ABE3-00A8-EF48-04D7-CD062CEF1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2BD492-1137-468B-7696-CBD7968D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010-58A7-43EC-BF5A-87D3599C82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4100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BC9E5B-A8AE-44F8-539C-F14F5CC0C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6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9A80C487-6185-E5A5-B112-E645E8476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5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B7B16CC-70C6-2852-23B3-5696B417D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1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5.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89DE91F3-D053-DF21-F045-0D3A334B93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3939"/>
            <a:ext cx="2147719" cy="12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13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BC9E5B-A8AE-44F8-539C-F14F5CC0C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0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E4BC9E5B-A8AE-44F8-539C-F14F5CC0C6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5848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Grafik 5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B600DA1F-18E8-FE48-DF8F-CB49151E2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2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AE16BDC7-4FD5-B30A-707F-27CABB47A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10" name="Grafik 9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56D673D2-9731-B98F-5D1F-8A2120E4E7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5" y="403060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0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  <p:pic>
        <p:nvPicPr>
          <p:cNvPr id="6" name="Grafik 5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CFF8ED73-F97D-1298-BCCA-D7E950BDB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8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5" name="Grafik 4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3B1A1A39-52F3-A803-AE77-3988FBEEC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6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1.Einheit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8" name="Grafik 7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FECA85A8-C984-00FC-9697-297C19037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397049"/>
            <a:ext cx="2147719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2CADB18-49CF-63F4-C880-04F2838F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18612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6FBF06-2A1F-E246-8081-8E3DFDD58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18612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959182-F61A-21C9-5850-0572B95DD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8145FE-F406-4ACB-B1F1-1682BC55278D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142F99-E7C2-0D10-E5D0-F9D218EA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0125" y="7010400"/>
            <a:ext cx="36083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B54EE5-F738-C40F-74A0-8C3967B8A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48563" y="7010400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16010-58A7-43EC-BF5A-87D3599C82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44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Schrift, Grafiken, Grafikdesign enthält.&#10;&#10;KI-generierte Inhalte können fehlerhaft sein.">
            <a:extLst>
              <a:ext uri="{FF2B5EF4-FFF2-40B4-BE49-F238E27FC236}">
                <a16:creationId xmlns:a16="http://schemas.microsoft.com/office/drawing/2014/main" id="{D2551498-8918-F3D1-EC6B-C843C563A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46" y="469057"/>
            <a:ext cx="7114146" cy="41338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6"/>
          <a:stretch/>
        </p:blipFill>
        <p:spPr bwMode="auto">
          <a:xfrm>
            <a:off x="3328095" y="1477169"/>
            <a:ext cx="550323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63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FC8DD8-7471-46ED-B769-EA0F1F26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9" y="2375735"/>
            <a:ext cx="7792591" cy="43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958AEDB-8B9F-4655-99E5-4FDE308D3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89" y="2426119"/>
            <a:ext cx="7772151" cy="433027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</p:spTree>
    <p:extLst>
      <p:ext uri="{BB962C8B-B14F-4D97-AF65-F5344CB8AC3E}">
        <p14:creationId xmlns:p14="http://schemas.microsoft.com/office/powerpoint/2010/main" val="322961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BEB010-59BA-41AF-B70E-AC0FB5FD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8" y="2209997"/>
            <a:ext cx="8337723" cy="466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15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0FBC954-CD5B-493D-BCB4-512B8802B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3" y="2269257"/>
            <a:ext cx="10025078" cy="4563998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Abfallen – „Reißverschluss“</a:t>
            </a:r>
          </a:p>
        </p:txBody>
      </p:sp>
    </p:spTree>
    <p:extLst>
      <p:ext uri="{BB962C8B-B14F-4D97-AF65-F5344CB8AC3E}">
        <p14:creationId xmlns:p14="http://schemas.microsoft.com/office/powerpoint/2010/main" val="4086191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EB79D2A-62A6-4DB7-999E-1F8DEE7E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34137"/>
            <a:ext cx="10297144" cy="46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2453D6-167F-4C35-82B0-A4A023FAE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67" y="2231978"/>
            <a:ext cx="8351729" cy="477683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7A6EDEF-D55D-4781-8263-C0FAE837C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3" t="2310" r="11398" b="53309"/>
          <a:stretch/>
        </p:blipFill>
        <p:spPr bwMode="auto">
          <a:xfrm>
            <a:off x="1733949" y="2329055"/>
            <a:ext cx="1328826" cy="211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8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965C2E6-C7D5-44C5-B08E-FFCD3EF6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59" y="2289958"/>
            <a:ext cx="8013569" cy="45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Aufmarschieren – „Reißverschluss“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1BBFAA-1322-466E-A617-88DCA60E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99" y="2335641"/>
            <a:ext cx="7853992" cy="44288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A23D613-8B12-458A-B9FC-5F28D5F1F6AB}"/>
              </a:ext>
            </a:extLst>
          </p:cNvPr>
          <p:cNvSpPr txBox="1"/>
          <p:nvPr/>
        </p:nvSpPr>
        <p:spPr>
          <a:xfrm>
            <a:off x="5920384" y="4363804"/>
            <a:ext cx="45263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kern="0" dirty="0">
                <a:solidFill>
                  <a:srgbClr val="000000"/>
                </a:solidFill>
                <a:latin typeface="Calibri"/>
                <a:cs typeface="Arial Unicode MS"/>
              </a:rPr>
              <a:t>Zusätzlich zur beschriebenen Variante 1 (Reißverschluss) ist auch das Aufmarschieren der Variante 2 (Aufmarschieren ohne akustisches Zeichen) möglich.</a:t>
            </a:r>
          </a:p>
        </p:txBody>
      </p:sp>
    </p:spTree>
    <p:extLst>
      <p:ext uri="{BB962C8B-B14F-4D97-AF65-F5344CB8AC3E}">
        <p14:creationId xmlns:p14="http://schemas.microsoft.com/office/powerpoint/2010/main" val="1312740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60422B-D234-443D-9A14-DA89677D5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918" y="2825983"/>
            <a:ext cx="7563671" cy="41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4294967295"/>
          </p:nvPr>
        </p:nvSpPr>
        <p:spPr>
          <a:xfrm>
            <a:off x="1336675" y="4651475"/>
            <a:ext cx="8015288" cy="1825625"/>
          </a:xfrm>
        </p:spPr>
        <p:txBody>
          <a:bodyPr/>
          <a:lstStyle/>
          <a:p>
            <a:pPr marL="0" indent="0" algn="ctr">
              <a:buNone/>
            </a:pPr>
            <a:r>
              <a:rPr lang="de-AT" dirty="0"/>
              <a:t>Intensivkurs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4294967295"/>
          </p:nvPr>
        </p:nvSpPr>
        <p:spPr>
          <a:xfrm>
            <a:off x="0" y="7010400"/>
            <a:ext cx="2405063" cy="401638"/>
          </a:xfrm>
        </p:spPr>
        <p:txBody>
          <a:bodyPr/>
          <a:lstStyle/>
          <a:p>
            <a:pPr lvl="0"/>
            <a:r>
              <a:rPr lang="de-DE" dirty="0"/>
              <a:t>28 05 2025</a:t>
            </a:r>
            <a:endParaRPr lang="de-AT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1B58B70-CDBD-B7BE-522B-37B7DDEFBF84}"/>
              </a:ext>
            </a:extLst>
          </p:cNvPr>
          <p:cNvSpPr txBox="1">
            <a:spLocks/>
          </p:cNvSpPr>
          <p:nvPr/>
        </p:nvSpPr>
        <p:spPr>
          <a:xfrm>
            <a:off x="1336675" y="1238250"/>
            <a:ext cx="8015288" cy="2632075"/>
          </a:xfrm>
          <a:prstGeom prst="rect">
            <a:avLst/>
          </a:prstGeom>
        </p:spPr>
        <p:txBody>
          <a:bodyPr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AT" sz="4000" b="1"/>
              <a:t>Stabführerausbildung</a:t>
            </a:r>
            <a:endParaRPr lang="de-AT"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E51EB8-E9DD-4F71-BDD6-2CD5D5436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7" y="2729376"/>
            <a:ext cx="7299152" cy="40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32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0B49B9A-3E3C-4FD4-A3AA-FA7D4C63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522" y="2776632"/>
            <a:ext cx="7488832" cy="41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60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Abfallen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62052B6-40F6-4C2F-9826-40DF77ED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36" y="2726809"/>
            <a:ext cx="9464502" cy="428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61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5DD440-C03A-4406-9639-E3170726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31" y="2893887"/>
            <a:ext cx="8562005" cy="38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0D0CB51-DDF1-4181-B4F9-09DD1ABEE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31" y="2845164"/>
            <a:ext cx="8196704" cy="41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0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A34E82-9FFD-4679-A1DA-C6426A692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5" y="2751209"/>
            <a:ext cx="7585402" cy="425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7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Gleichzeitiges Aufmarschieren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FBAFD12-590E-4A55-97FE-B9733385B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825" y="2716450"/>
            <a:ext cx="7668151" cy="429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03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0AFAD5D-4402-485D-9FB1-389C5D72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49" y="2695904"/>
            <a:ext cx="7704856" cy="4312907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</p:spTree>
    <p:extLst>
      <p:ext uri="{BB962C8B-B14F-4D97-AF65-F5344CB8AC3E}">
        <p14:creationId xmlns:p14="http://schemas.microsoft.com/office/powerpoint/2010/main" val="2692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82638C-00DC-4E22-8071-1FD4B490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15" y="2772511"/>
            <a:ext cx="7216527" cy="40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7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9348F21-98C1-457A-9A1E-2A05A106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75" y="2755508"/>
            <a:ext cx="7470524" cy="42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4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de-AT" sz="2800" dirty="0"/>
              <a:t>Intensivkurs</a:t>
            </a:r>
          </a:p>
          <a:p>
            <a:pPr lvl="1"/>
            <a:r>
              <a:rPr lang="de-AT" sz="2000" dirty="0"/>
              <a:t>Wiederholung Basiskurs</a:t>
            </a:r>
          </a:p>
          <a:p>
            <a:pPr lvl="1"/>
            <a:r>
              <a:rPr lang="de-AT" sz="2000" dirty="0"/>
              <a:t>Schwenken</a:t>
            </a:r>
          </a:p>
          <a:p>
            <a:pPr lvl="1"/>
            <a:r>
              <a:rPr lang="de-AT" sz="2000" dirty="0"/>
              <a:t>Abfallen/Aufmarschieren</a:t>
            </a:r>
          </a:p>
          <a:p>
            <a:pPr lvl="1"/>
            <a:r>
              <a:rPr lang="de-AT" sz="2000" dirty="0"/>
              <a:t>Breite und enge Formation</a:t>
            </a:r>
          </a:p>
          <a:p>
            <a:pPr lvl="1"/>
            <a:r>
              <a:rPr lang="de-AT" sz="2000" dirty="0"/>
              <a:t>Große Wende</a:t>
            </a:r>
          </a:p>
          <a:p>
            <a:pPr lvl="1"/>
            <a:r>
              <a:rPr lang="de-AT" sz="2000" dirty="0"/>
              <a:t>Praktische Aspekte des Stabführens</a:t>
            </a:r>
          </a:p>
          <a:p>
            <a:pPr lvl="2"/>
            <a:r>
              <a:rPr lang="de-DE" sz="2000" dirty="0"/>
              <a:t>Tagesgeschäft eines Stabführers</a:t>
            </a:r>
            <a:endParaRPr lang="de-AT" sz="2000" dirty="0"/>
          </a:p>
          <a:p>
            <a:pPr lvl="2"/>
            <a:r>
              <a:rPr lang="de-AT" sz="2000" dirty="0"/>
              <a:t>Ablauf Marschmusikbewertung</a:t>
            </a:r>
          </a:p>
          <a:p>
            <a:pPr lvl="1"/>
            <a:r>
              <a:rPr lang="de-AT" sz="2000" dirty="0"/>
              <a:t>Praktische Probe mit einer Übungskapelle</a:t>
            </a:r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>
              <a:buNone/>
            </a:pPr>
            <a:endParaRPr lang="de-AT" sz="2000" dirty="0"/>
          </a:p>
          <a:p>
            <a:pPr marL="457200" lvl="1" indent="0" algn="r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>
              <a:buNone/>
            </a:pPr>
            <a:endParaRPr lang="de-AT" sz="1800" dirty="0"/>
          </a:p>
          <a:p>
            <a:pPr marL="457200" lvl="1" indent="0" algn="r">
              <a:buNone/>
            </a:pPr>
            <a:r>
              <a:rPr lang="de-AT" sz="1400" dirty="0"/>
              <a:t>Hilfsmittel: Richtlinien Musik in Bewegung</a:t>
            </a:r>
          </a:p>
          <a:p>
            <a:pPr marL="457200" lvl="1" indent="0">
              <a:buNone/>
            </a:pPr>
            <a:endParaRPr lang="de-AT" sz="1800" dirty="0"/>
          </a:p>
          <a:p>
            <a:pPr marL="914400" lvl="2" indent="0">
              <a:buNone/>
            </a:pPr>
            <a:endParaRPr lang="de-AT" sz="2000" dirty="0"/>
          </a:p>
          <a:p>
            <a:pPr marL="1828800" lvl="4" indent="0">
              <a:buNone/>
            </a:pPr>
            <a:endParaRPr lang="de-AT" sz="1800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Abfallen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2960F0-239F-46A6-9874-ACAAF93F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871" y="2650844"/>
            <a:ext cx="9613901" cy="435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39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5652AB-6AE8-4969-9F82-6B050FD6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887" y="2652938"/>
            <a:ext cx="9613901" cy="43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E4CC3F-37E7-4FC1-B4F2-2A704D52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9" y="2711233"/>
            <a:ext cx="7848872" cy="417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7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93EC71-E123-44B7-9AAA-7080D705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967" y="2670740"/>
            <a:ext cx="7704856" cy="433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66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Gleichzeitiges Aufmarschieren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0EF84D-1C41-44C5-AB18-6AD742099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59" y="2694835"/>
            <a:ext cx="7665026" cy="43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16330C-BEA4-4408-AD1A-F43F7433B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75" y="2783635"/>
            <a:ext cx="6352431" cy="409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4A2EA3-FCDD-41ED-823E-E30F7A18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015" y="2720657"/>
            <a:ext cx="5544616" cy="46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1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1: Übergang in die breite Formation - ,,Trichtervariante"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D239D51-CC91-4C2B-9B2E-76CBD614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724" y="2773313"/>
            <a:ext cx="5648963" cy="43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50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2CB3EDD-74F1-4B96-B061-504D5AED0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99" y="2701691"/>
            <a:ext cx="6840760" cy="446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A7C701-4278-465C-838C-1D513D9A2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449" y="2691790"/>
            <a:ext cx="5336190" cy="450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2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endParaRPr lang="de-AT" dirty="0"/>
          </a:p>
          <a:p>
            <a:pPr lvl="1"/>
            <a:r>
              <a:rPr lang="de-AT" dirty="0"/>
              <a:t>Handhabung Tambourstab</a:t>
            </a:r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Einschlagen und Ansetzen der Instrumente</a:t>
            </a:r>
          </a:p>
          <a:p>
            <a:pPr lvl="1"/>
            <a:r>
              <a:rPr lang="de-DE" dirty="0"/>
              <a:t>Ablauf B-Programm - </a:t>
            </a:r>
            <a:r>
              <a:rPr lang="de-DE" u="sng" dirty="0"/>
              <a:t>ohne Schwenkung</a:t>
            </a:r>
            <a:r>
              <a:rPr lang="de-DE" dirty="0"/>
              <a:t> (Antreten, Abmarsch, Halten u. Abmarschieren mit kl. Spiel, Abreißen, Halten, Abtreten) 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40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2: Gleichzeitiger Übergang in die breite Formation </a:t>
            </a:r>
            <a:r>
              <a:rPr lang="de-DE" b="1" dirty="0"/>
              <a:t>ohne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D36632-E85E-4282-8D0E-B4BD759F2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055" y="2701305"/>
            <a:ext cx="5876544" cy="45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97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41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E3A3AF-E220-4DA2-96F4-66774BA3B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999" y="2777578"/>
            <a:ext cx="6280423" cy="40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1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42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257D9E-3D6E-445B-A2C0-DA894693C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087" y="2781366"/>
            <a:ext cx="5472608" cy="45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7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5380374-1384-445C-9E8F-3D9008F5D3C1}"/>
              </a:ext>
            </a:extLst>
          </p:cNvPr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4. Einheit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A0A5A08-9756-4A28-942B-13936AF83508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DE" smtClean="0"/>
              <a:t>43</a:t>
            </a:fld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B74513E-8C4F-41AB-BB20-B5108658BC0F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de-AT" dirty="0"/>
              <a:t>Stabführerausbildung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7C01852-B1D4-4C2C-9447-7A2B2F4C5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Variante 3: Gleichzeitiger Übergang in die breite Formation </a:t>
            </a:r>
            <a:r>
              <a:rPr lang="de-DE" b="1" dirty="0"/>
              <a:t>mit</a:t>
            </a:r>
            <a:r>
              <a:rPr lang="de-DE" dirty="0"/>
              <a:t> akustisches Zeichen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CAC2275-9260-4EBC-AC29-A6DFD832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079" y="2581392"/>
            <a:ext cx="5916968" cy="4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748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44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7775" y="1765201"/>
            <a:ext cx="9613901" cy="4986332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7" y="1106637"/>
            <a:ext cx="4754114" cy="60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832241" y="1433943"/>
            <a:ext cx="151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e-DE" sz="1400" dirty="0"/>
              <a:t>=  alle folgenden Glieder </a:t>
            </a:r>
            <a:r>
              <a:rPr lang="de-DE" sz="1400" b="1" dirty="0">
                <a:solidFill>
                  <a:srgbClr val="FF0000"/>
                </a:solidFill>
              </a:rPr>
              <a:t>gleichzeitig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45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469" y="1141163"/>
            <a:ext cx="4754114" cy="595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46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51" y="1134585"/>
            <a:ext cx="5042148" cy="5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068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47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9" y="1158731"/>
            <a:ext cx="4898132" cy="59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24639" y="2413273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Alle folgenden Glieder führen die </a:t>
            </a:r>
            <a:r>
              <a:rPr lang="de-DE" dirty="0" err="1"/>
              <a:t>gr.</a:t>
            </a:r>
            <a:r>
              <a:rPr lang="de-DE" dirty="0"/>
              <a:t> Wende </a:t>
            </a:r>
            <a:r>
              <a:rPr lang="de-DE" b="1" dirty="0"/>
              <a:t>gleichzeitig</a:t>
            </a:r>
            <a:r>
              <a:rPr lang="de-DE" dirty="0"/>
              <a:t> aus.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96187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48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533" y="1321897"/>
            <a:ext cx="4754114" cy="577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49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59" y="1165927"/>
            <a:ext cx="5042148" cy="59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76167" y="1497807"/>
            <a:ext cx="15111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e-DE" sz="1400" dirty="0"/>
              <a:t>=  alle folgenden Glieder </a:t>
            </a:r>
            <a:r>
              <a:rPr lang="de-DE" sz="1400" b="1" dirty="0">
                <a:solidFill>
                  <a:srgbClr val="FF0000"/>
                </a:solidFill>
              </a:rPr>
              <a:t>gleichzeitig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5305003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Bei allen Schwenkungen ist zu beachten: </a:t>
            </a:r>
            <a:endParaRPr lang="de-AT" sz="1600" dirty="0"/>
          </a:p>
          <a:p>
            <a:pPr lvl="1">
              <a:defRPr/>
            </a:pPr>
            <a:r>
              <a:rPr lang="de-AT" dirty="0"/>
              <a:t>dass die einzelnen Glieder bis zur Schwenkungslinie gerade marschieren.</a:t>
            </a:r>
          </a:p>
          <a:p>
            <a:pPr lvl="1">
              <a:defRPr/>
            </a:pPr>
            <a:r>
              <a:rPr lang="de-AT" dirty="0"/>
              <a:t>dass die Reihen nicht nach außen rücken.</a:t>
            </a:r>
          </a:p>
          <a:p>
            <a:pPr lvl="1">
              <a:defRPr/>
            </a:pPr>
            <a:r>
              <a:rPr lang="de-AT" dirty="0"/>
              <a:t>dass der Schwenkungspunkt nicht außer Acht gelassen wird.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431" y="1950236"/>
            <a:ext cx="3690673" cy="416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7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50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233" y="1249863"/>
            <a:ext cx="4754116" cy="59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04339" y="1463959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= Glied für Glied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51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83" y="1279367"/>
            <a:ext cx="4610100" cy="581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52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047" y="1325957"/>
            <a:ext cx="5002020" cy="582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53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873" y="1092419"/>
            <a:ext cx="494343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54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039" y="1207394"/>
            <a:ext cx="5330180" cy="59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55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63" y="1202737"/>
            <a:ext cx="5238922" cy="591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567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56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5" y="1291097"/>
            <a:ext cx="5042148" cy="58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04339" y="15813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= Glied für Glied</a:t>
            </a:r>
            <a:endParaRPr lang="de-AT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6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57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2" y="1235313"/>
            <a:ext cx="5130230" cy="59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667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58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515" y="1174707"/>
            <a:ext cx="5042148" cy="59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66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59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Praktische Aspekte des Stabführens</a:t>
            </a:r>
          </a:p>
          <a:p>
            <a:pPr lvl="1"/>
            <a:endParaRPr lang="de-AT" dirty="0"/>
          </a:p>
          <a:p>
            <a:pPr lvl="1"/>
            <a:r>
              <a:rPr lang="de-DE" dirty="0"/>
              <a:t>Tagesgeschäft eines Stabführers</a:t>
            </a:r>
            <a:endParaRPr lang="de-AT" dirty="0"/>
          </a:p>
          <a:p>
            <a:pPr lvl="2"/>
            <a:r>
              <a:rPr lang="de-AT" dirty="0"/>
              <a:t>Marschproben - Showprobe („Auf D folgt E“)</a:t>
            </a:r>
          </a:p>
          <a:p>
            <a:pPr lvl="2"/>
            <a:r>
              <a:rPr lang="de-AT" dirty="0"/>
              <a:t>Ablauf eines Bezirksmusikfestes</a:t>
            </a:r>
          </a:p>
          <a:p>
            <a:pPr lvl="2"/>
            <a:r>
              <a:rPr lang="de-AT" dirty="0"/>
              <a:t>Gastgebende Kapelle </a:t>
            </a:r>
          </a:p>
          <a:p>
            <a:pPr lvl="2"/>
            <a:r>
              <a:rPr lang="de-AT" dirty="0"/>
              <a:t>Anmarsch und  Begrüßung als Gastkapelle bspw.: bei einem Bezirksmusikfest</a:t>
            </a:r>
          </a:p>
          <a:p>
            <a:pPr lvl="2"/>
            <a:r>
              <a:rPr lang="de-DE" dirty="0"/>
              <a:t>Hochzeiten, Begräbnisse, Prozessionen</a:t>
            </a:r>
            <a:endParaRPr lang="de-AT" dirty="0"/>
          </a:p>
          <a:p>
            <a:pPr lvl="2"/>
            <a:r>
              <a:rPr lang="de-DE" dirty="0"/>
              <a:t>Marschieren mit anderen Formationen (bspw. Feuerwehr, anderen Musikvereinen…)</a:t>
            </a:r>
            <a:endParaRPr lang="de-AT" dirty="0"/>
          </a:p>
          <a:p>
            <a:pPr lvl="1"/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51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Außenreihe (Variante 1)</a:t>
            </a:r>
          </a:p>
          <a:p>
            <a:pPr lvl="1">
              <a:defRPr/>
            </a:pPr>
            <a:r>
              <a:rPr lang="de-AT" dirty="0"/>
              <a:t>Mit dem Zeichen des Stabführers beginnt die Schwenkung. Die folgenden Glieder beginnen die Schwenkung an der selben Stelle.</a:t>
            </a:r>
          </a:p>
          <a:p>
            <a:pPr lvl="1">
              <a:defRPr/>
            </a:pPr>
            <a:r>
              <a:rPr lang="de-AT" dirty="0"/>
              <a:t>Der schwenkende Flügel geht im Normalschritt. Alle anderen gehen mit entsprechend verkürztem Schritt und achten auf die Seitenrichtung.</a:t>
            </a:r>
          </a:p>
          <a:p>
            <a:pPr lvl="1">
              <a:defRPr/>
            </a:pPr>
            <a:r>
              <a:rPr lang="de-AT" dirty="0"/>
              <a:t>Zur Aufnahme des vollen Schrittes ist am Ende der Schwenkung ein akustisches Aviso der Großen Trommel empfehlenswert.</a:t>
            </a:r>
          </a:p>
          <a:p>
            <a:pPr lvl="1">
              <a:defRPr/>
            </a:pPr>
            <a:r>
              <a:rPr lang="de-AT" dirty="0"/>
              <a:t>Diese Variante eignet sich besonders bei Schwenkungen mit kleinem Innenradius.</a:t>
            </a:r>
          </a:p>
        </p:txBody>
      </p:sp>
    </p:spTree>
    <p:extLst>
      <p:ext uri="{BB962C8B-B14F-4D97-AF65-F5344CB8AC3E}">
        <p14:creationId xmlns:p14="http://schemas.microsoft.com/office/powerpoint/2010/main" val="384577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4.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60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Praktische Aspekte des Stabführens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Ablauf Marschmusikbewertung</a:t>
            </a:r>
          </a:p>
          <a:p>
            <a:pPr lvl="2"/>
            <a:r>
              <a:rPr lang="de-AT" dirty="0"/>
              <a:t>Stufe „A“ bis „E“</a:t>
            </a:r>
          </a:p>
          <a:p>
            <a:pPr lvl="2"/>
            <a:r>
              <a:rPr lang="de-AT" dirty="0"/>
              <a:t>Marsch einschließlich Stufe „C“ auswendig (Steiermark)</a:t>
            </a:r>
          </a:p>
          <a:p>
            <a:pPr lvl="2"/>
            <a:r>
              <a:rPr lang="de-AT" dirty="0"/>
              <a:t>Bewertungsblätter</a:t>
            </a:r>
          </a:p>
          <a:p>
            <a:pPr lvl="2"/>
            <a:r>
              <a:rPr lang="de-AT" dirty="0" err="1"/>
              <a:t>Camba</a:t>
            </a:r>
            <a:r>
              <a:rPr lang="de-AT" dirty="0"/>
              <a:t> Programm</a:t>
            </a:r>
          </a:p>
          <a:p>
            <a:pPr lvl="2"/>
            <a:r>
              <a:rPr lang="de-AT" dirty="0"/>
              <a:t>Auswertung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723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5. Einheit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marL="0" marR="0" lvl="0" indent="0" algn="l" defTabSz="449263" rtl="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/>
            </a:pPr>
            <a:fld id="{DAF095A0-48CB-4A47-AD88-27E9B11D5576}" type="slidenum">
              <a:rPr kumimoji="0" lang="de-AT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pPr marL="0" marR="0" lvl="0" indent="0" algn="l" defTabSz="449263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447671" algn="l"/>
                  <a:tab pos="896934" algn="l"/>
                  <a:tab pos="1346197" algn="l"/>
                  <a:tab pos="1795460" algn="l"/>
                  <a:tab pos="2244723" algn="l"/>
                  <a:tab pos="2693986" algn="l"/>
                  <a:tab pos="3143250" algn="l"/>
                  <a:tab pos="3592513" algn="l"/>
                  <a:tab pos="4041776" algn="l"/>
                  <a:tab pos="4491039" algn="l"/>
                  <a:tab pos="4940302" algn="l"/>
                  <a:tab pos="5389565" algn="l"/>
                  <a:tab pos="5838828" algn="l"/>
                  <a:tab pos="6288091" algn="l"/>
                  <a:tab pos="6737354" algn="l"/>
                  <a:tab pos="7186617" algn="l"/>
                  <a:tab pos="7635870" algn="l"/>
                  <a:tab pos="8085133" algn="l"/>
                  <a:tab pos="8534396" algn="l"/>
                  <a:tab pos="8983659" algn="l"/>
                </a:tabLst>
                <a:defRPr/>
              </a:pPr>
              <a:t>61</a:t>
            </a:fld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endParaRPr lang="de-AT" dirty="0"/>
          </a:p>
          <a:p>
            <a:pPr lvl="1"/>
            <a:r>
              <a:rPr lang="de-AT" dirty="0"/>
              <a:t>Handhabung des Tambourstabes, Kommandos</a:t>
            </a:r>
          </a:p>
          <a:p>
            <a:pPr lvl="1"/>
            <a:r>
              <a:rPr lang="de-AT" dirty="0"/>
              <a:t>Marschaufstellung, Instrumentengriffe</a:t>
            </a:r>
          </a:p>
          <a:p>
            <a:pPr lvl="1"/>
            <a:r>
              <a:rPr lang="de-AT" dirty="0"/>
              <a:t>Wechsel zwischen Fußmarsch, Defilierstreich und Einschlagen</a:t>
            </a:r>
          </a:p>
          <a:p>
            <a:pPr lvl="1"/>
            <a:r>
              <a:rPr lang="de-AT" dirty="0"/>
              <a:t>Straßenverkehrsordnung</a:t>
            </a:r>
          </a:p>
          <a:p>
            <a:pPr lvl="1"/>
            <a:r>
              <a:rPr lang="de-DE" dirty="0"/>
              <a:t>Wertungsprogramm in D (inklusive aller Varianten bei den Formationsänderungen)</a:t>
            </a:r>
          </a:p>
          <a:p>
            <a:pPr lvl="1"/>
            <a:r>
              <a:rPr lang="de-AT" dirty="0"/>
              <a:t>Praktische Probe „Stufe D“ und Dirigieren mit einer Übungskapelle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4238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1138887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Außenreihe (Variante 1)</a:t>
            </a:r>
          </a:p>
        </p:txBody>
      </p: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791" y="4709497"/>
            <a:ext cx="3600400" cy="209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uppieren 5"/>
          <p:cNvGrpSpPr>
            <a:grpSpLocks/>
          </p:cNvGrpSpPr>
          <p:nvPr/>
        </p:nvGrpSpPr>
        <p:grpSpPr bwMode="auto">
          <a:xfrm>
            <a:off x="4192191" y="3910499"/>
            <a:ext cx="3098653" cy="2895262"/>
            <a:chOff x="3367890" y="3332161"/>
            <a:chExt cx="2617724" cy="2905125"/>
          </a:xfrm>
        </p:grpSpPr>
        <p:pic>
          <p:nvPicPr>
            <p:cNvPr id="10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23414" y="3332161"/>
              <a:ext cx="2362200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feld 17"/>
            <p:cNvSpPr txBox="1">
              <a:spLocks noChangeArrowheads="1"/>
            </p:cNvSpPr>
            <p:nvPr/>
          </p:nvSpPr>
          <p:spPr bwMode="auto">
            <a:xfrm>
              <a:off x="3367890" y="3867910"/>
              <a:ext cx="120411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1/2</a:t>
              </a:r>
            </a:p>
          </p:txBody>
        </p:sp>
      </p:grpSp>
      <p:grpSp>
        <p:nvGrpSpPr>
          <p:cNvPr id="15" name="Gruppieren 4"/>
          <p:cNvGrpSpPr>
            <a:grpSpLocks/>
          </p:cNvGrpSpPr>
          <p:nvPr/>
        </p:nvGrpSpPr>
        <p:grpSpPr bwMode="auto">
          <a:xfrm>
            <a:off x="7706819" y="2614354"/>
            <a:ext cx="2344237" cy="4263415"/>
            <a:chOff x="6900661" y="2119006"/>
            <a:chExt cx="1695450" cy="4147475"/>
          </a:xfrm>
        </p:grpSpPr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0661" y="2570781"/>
              <a:ext cx="1695450" cy="369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feld 18"/>
            <p:cNvSpPr txBox="1">
              <a:spLocks noChangeArrowheads="1"/>
            </p:cNvSpPr>
            <p:nvPr/>
          </p:nvSpPr>
          <p:spPr bwMode="auto">
            <a:xfrm>
              <a:off x="7247146" y="2119006"/>
              <a:ext cx="1204110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1/3</a:t>
              </a:r>
            </a:p>
          </p:txBody>
        </p:sp>
      </p:grpSp>
      <p:sp>
        <p:nvSpPr>
          <p:cNvPr id="14" name="Ellipse 13"/>
          <p:cNvSpPr/>
          <p:nvPr/>
        </p:nvSpPr>
        <p:spPr>
          <a:xfrm>
            <a:off x="2391991" y="4444429"/>
            <a:ext cx="878688" cy="7469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5048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Mittelreihe (Variante 2)</a:t>
            </a:r>
          </a:p>
          <a:p>
            <a:pPr lvl="1">
              <a:defRPr/>
            </a:pPr>
            <a:r>
              <a:rPr lang="de-AT" dirty="0"/>
              <a:t>Bei dieser Variante stellt die Mittelreihe eine neutrale Linie dar, welche strikt die gleiche Schrittgröße einhält.</a:t>
            </a:r>
          </a:p>
          <a:p>
            <a:pPr lvl="1">
              <a:defRPr/>
            </a:pPr>
            <a:r>
              <a:rPr lang="de-AT" dirty="0"/>
              <a:t>Die restlichen Reihen erfahren eine Schrumpfung bzw. eine Streckung.</a:t>
            </a:r>
          </a:p>
          <a:p>
            <a:pPr lvl="1">
              <a:defRPr/>
            </a:pPr>
            <a:r>
              <a:rPr lang="de-AT" dirty="0"/>
              <a:t>Der Vorteil besteht darin, dass sich dadurch die Formation immer gleich schnell bewegt und kein akustisches Aviso für den Normalschritt notwendig ist.</a:t>
            </a:r>
          </a:p>
          <a:p>
            <a:pPr marL="457200" lvl="1" indent="0">
              <a:buNone/>
              <a:defRPr/>
            </a:pPr>
            <a:endParaRPr lang="de-AT" sz="2000" dirty="0"/>
          </a:p>
          <a:p>
            <a:pPr marL="457200" lvl="1" indent="0">
              <a:buNone/>
              <a:defRPr/>
            </a:pPr>
            <a:r>
              <a:rPr lang="de-AT" sz="2000" dirty="0"/>
              <a:t>Videobeispiele (Schwenkung Variante 2; Schwenkung  mit Winkelfehler; Schwenkung mit Hinausrückfehler; Schwenkung mit beiden Fehlern)</a:t>
            </a:r>
          </a:p>
        </p:txBody>
      </p:sp>
    </p:spTree>
    <p:extLst>
      <p:ext uri="{BB962C8B-B14F-4D97-AF65-F5344CB8AC3E}">
        <p14:creationId xmlns:p14="http://schemas.microsoft.com/office/powerpoint/2010/main" val="20144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4.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8"/>
            <a:ext cx="9613901" cy="1291287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687388" y="1922458"/>
            <a:ext cx="9337451" cy="4986332"/>
          </a:xfrm>
          <a:prstGeom prst="rect">
            <a:avLst/>
          </a:prstGeom>
        </p:spPr>
        <p:txBody>
          <a:bodyPr/>
          <a:lstStyle>
            <a:lvl1pPr marL="571500" marR="0" lvl="0" indent="-5715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42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36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Arial Unicode MS"/>
              </a:defRPr>
            </a:lvl1pPr>
            <a:lvl2pPr marL="914400" marR="0" lvl="1" indent="-4572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114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7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2pPr>
            <a:lvl3pPr marL="1257300" marR="0" lvl="2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85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3pPr>
            <a:lvl4pPr marL="1714500" marR="0" lvl="3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575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3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4pPr>
            <a:lvl5pPr marL="2171700" marR="0" lvl="4" indent="-3429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Clr>
                <a:srgbClr val="339933"/>
              </a:buClr>
              <a:buFont typeface="Wingdings" panose="05000000000000000000" pitchFamily="2" charset="2"/>
              <a:buChar char="§"/>
              <a:tabLst/>
              <a:defRPr lang="de-DE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5pPr>
            <a:lvl6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6pPr>
            <a:lvl7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7pPr>
            <a:lvl8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8pPr>
            <a:lvl9pPr marL="2057400" marR="0" lvl="4" indent="-228600" algn="l" defTabSz="449263" rtl="0" fontAlgn="auto" hangingPunct="1">
              <a:lnSpc>
                <a:spcPct val="83000"/>
              </a:lnSpc>
              <a:spcBef>
                <a:spcPts val="0"/>
              </a:spcBef>
              <a:spcAft>
                <a:spcPts val="290"/>
              </a:spcAft>
              <a:buNone/>
              <a:tabLst/>
              <a:defRPr lang="en-GB" sz="2000" b="0" i="0" u="none" strike="noStrike" kern="0" cap="none" spc="0" baseline="0">
                <a:solidFill>
                  <a:srgbClr val="000000"/>
                </a:solidFill>
                <a:uFillTx/>
                <a:latin typeface="Calibri"/>
                <a:cs typeface="Arial Unicode MS"/>
              </a:defRPr>
            </a:lvl9pPr>
          </a:lstStyle>
          <a:p>
            <a:pPr>
              <a:defRPr/>
            </a:pPr>
            <a:r>
              <a:rPr lang="de-AT" dirty="0"/>
              <a:t>Schwenkung mit Normalschritt in der Mittelreihe (Variante 2)</a:t>
            </a:r>
          </a:p>
        </p:txBody>
      </p:sp>
      <p:grpSp>
        <p:nvGrpSpPr>
          <p:cNvPr id="8" name="Gruppieren 3"/>
          <p:cNvGrpSpPr>
            <a:grpSpLocks/>
          </p:cNvGrpSpPr>
          <p:nvPr/>
        </p:nvGrpSpPr>
        <p:grpSpPr bwMode="auto">
          <a:xfrm>
            <a:off x="281275" y="4378363"/>
            <a:ext cx="3637786" cy="2469769"/>
            <a:chOff x="2996697" y="1246066"/>
            <a:chExt cx="3657600" cy="2415076"/>
          </a:xfrm>
        </p:grpSpPr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96284" y="1246066"/>
              <a:ext cx="3558013" cy="2415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feld 15"/>
            <p:cNvSpPr txBox="1">
              <a:spLocks noChangeArrowheads="1"/>
            </p:cNvSpPr>
            <p:nvPr/>
          </p:nvSpPr>
          <p:spPr bwMode="auto">
            <a:xfrm>
              <a:off x="2996697" y="1426830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 dirty="0"/>
                <a:t>Variante 2/1</a:t>
              </a:r>
            </a:p>
          </p:txBody>
        </p:sp>
      </p:grpSp>
      <p:grpSp>
        <p:nvGrpSpPr>
          <p:cNvPr id="11" name="Gruppieren 4"/>
          <p:cNvGrpSpPr>
            <a:grpSpLocks/>
          </p:cNvGrpSpPr>
          <p:nvPr/>
        </p:nvGrpSpPr>
        <p:grpSpPr bwMode="auto">
          <a:xfrm>
            <a:off x="3616127" y="3919896"/>
            <a:ext cx="3962567" cy="2955744"/>
            <a:chOff x="3004237" y="3588715"/>
            <a:chExt cx="3440697" cy="2709505"/>
          </a:xfrm>
        </p:grpSpPr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05645" y="3588715"/>
              <a:ext cx="3139289" cy="2709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feld 16"/>
            <p:cNvSpPr txBox="1">
              <a:spLocks noChangeArrowheads="1"/>
            </p:cNvSpPr>
            <p:nvPr/>
          </p:nvSpPr>
          <p:spPr bwMode="auto">
            <a:xfrm>
              <a:off x="3004237" y="3908860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2/2</a:t>
              </a:r>
            </a:p>
          </p:txBody>
        </p:sp>
      </p:grpSp>
      <p:grpSp>
        <p:nvGrpSpPr>
          <p:cNvPr id="14" name="Gruppieren 5"/>
          <p:cNvGrpSpPr>
            <a:grpSpLocks/>
          </p:cNvGrpSpPr>
          <p:nvPr/>
        </p:nvGrpSpPr>
        <p:grpSpPr bwMode="auto">
          <a:xfrm>
            <a:off x="7650702" y="2197249"/>
            <a:ext cx="2592288" cy="4558001"/>
            <a:chOff x="6757092" y="1770819"/>
            <a:chExt cx="2009775" cy="4342250"/>
          </a:xfrm>
        </p:grpSpPr>
        <p:pic>
          <p:nvPicPr>
            <p:cNvPr id="15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7092" y="2284019"/>
              <a:ext cx="2009775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feld 17"/>
            <p:cNvSpPr txBox="1">
              <a:spLocks noChangeArrowheads="1"/>
            </p:cNvSpPr>
            <p:nvPr/>
          </p:nvSpPr>
          <p:spPr bwMode="auto">
            <a:xfrm>
              <a:off x="7354528" y="1770819"/>
              <a:ext cx="139423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e-DE" sz="1400" b="1"/>
                <a:t>Variante 2/3</a:t>
              </a:r>
            </a:p>
          </p:txBody>
        </p:sp>
      </p:grpSp>
      <p:sp>
        <p:nvSpPr>
          <p:cNvPr id="6" name="Ellipse 5"/>
          <p:cNvSpPr/>
          <p:nvPr/>
        </p:nvSpPr>
        <p:spPr>
          <a:xfrm>
            <a:off x="1743918" y="4122961"/>
            <a:ext cx="1017841" cy="8805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7664710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1072</Words>
  <Application>Microsoft Office PowerPoint</Application>
  <PresentationFormat>Benutzerdefiniert</PresentationFormat>
  <Paragraphs>354</Paragraphs>
  <Slides>61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69" baseType="lpstr">
      <vt:lpstr>Aptos</vt:lpstr>
      <vt:lpstr>Aptos Display</vt:lpstr>
      <vt:lpstr>Arial</vt:lpstr>
      <vt:lpstr>Calibri</vt:lpstr>
      <vt:lpstr>Times New Roman</vt:lpstr>
      <vt:lpstr>Tinos</vt:lpstr>
      <vt:lpstr>Wingdings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DIRNBERGER Lukas</cp:lastModifiedBy>
  <cp:revision>313</cp:revision>
  <cp:lastPrinted>2014-03-27T11:12:12Z</cp:lastPrinted>
  <dcterms:created xsi:type="dcterms:W3CDTF">1601-01-01T00:00:00Z</dcterms:created>
  <dcterms:modified xsi:type="dcterms:W3CDTF">2025-05-28T08:11:01Z</dcterms:modified>
</cp:coreProperties>
</file>