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5"/>
  </p:notesMasterIdLst>
  <p:handoutMasterIdLst>
    <p:handoutMasterId r:id="rId46"/>
  </p:handoutMasterIdLst>
  <p:sldIdLst>
    <p:sldId id="268" r:id="rId2"/>
    <p:sldId id="257" r:id="rId3"/>
    <p:sldId id="258" r:id="rId4"/>
    <p:sldId id="271" r:id="rId5"/>
    <p:sldId id="272" r:id="rId6"/>
    <p:sldId id="273" r:id="rId7"/>
    <p:sldId id="274" r:id="rId8"/>
    <p:sldId id="259" r:id="rId9"/>
    <p:sldId id="261" r:id="rId10"/>
    <p:sldId id="262" r:id="rId11"/>
    <p:sldId id="263" r:id="rId12"/>
    <p:sldId id="265" r:id="rId13"/>
    <p:sldId id="264" r:id="rId14"/>
    <p:sldId id="288" r:id="rId15"/>
    <p:sldId id="284" r:id="rId16"/>
    <p:sldId id="266" r:id="rId17"/>
    <p:sldId id="267" r:id="rId18"/>
    <p:sldId id="289" r:id="rId19"/>
    <p:sldId id="290" r:id="rId20"/>
    <p:sldId id="280" r:id="rId21"/>
    <p:sldId id="282" r:id="rId22"/>
    <p:sldId id="291" r:id="rId23"/>
    <p:sldId id="292" r:id="rId24"/>
    <p:sldId id="278" r:id="rId25"/>
    <p:sldId id="279" r:id="rId26"/>
    <p:sldId id="283" r:id="rId27"/>
    <p:sldId id="276" r:id="rId28"/>
    <p:sldId id="293" r:id="rId29"/>
    <p:sldId id="297" r:id="rId30"/>
    <p:sldId id="298" r:id="rId31"/>
    <p:sldId id="281" r:id="rId32"/>
    <p:sldId id="299" r:id="rId33"/>
    <p:sldId id="300" r:id="rId34"/>
    <p:sldId id="301" r:id="rId35"/>
    <p:sldId id="302" r:id="rId36"/>
    <p:sldId id="303" r:id="rId37"/>
    <p:sldId id="304" r:id="rId38"/>
    <p:sldId id="275" r:id="rId39"/>
    <p:sldId id="305" r:id="rId40"/>
    <p:sldId id="277" r:id="rId41"/>
    <p:sldId id="306" r:id="rId42"/>
    <p:sldId id="307" r:id="rId43"/>
    <p:sldId id="308" r:id="rId44"/>
  </p:sldIdLst>
  <p:sldSz cx="10688638" cy="7562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D8D2F-8531-471C-B326-04B1BE642AF9}" v="9" dt="2025-02-28T08:58:49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40" y="102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utmager Andreas" userId="ad92b214-3cdd-4898-99fa-b0536ec1ce97" providerId="ADAL" clId="{B5BD8D2F-8531-471C-B326-04B1BE642AF9}"/>
    <pc:docChg chg="undo custSel delSld modSld">
      <pc:chgData name="Blutmager Andreas" userId="ad92b214-3cdd-4898-99fa-b0536ec1ce97" providerId="ADAL" clId="{B5BD8D2F-8531-471C-B326-04B1BE642AF9}" dt="2025-02-28T08:59:05.275" v="154" actId="14100"/>
      <pc:docMkLst>
        <pc:docMk/>
      </pc:docMkLst>
      <pc:sldChg chg="modSp mod">
        <pc:chgData name="Blutmager Andreas" userId="ad92b214-3cdd-4898-99fa-b0536ec1ce97" providerId="ADAL" clId="{B5BD8D2F-8531-471C-B326-04B1BE642AF9}" dt="2025-02-24T05:46:58.065" v="8" actId="20577"/>
        <pc:sldMkLst>
          <pc:docMk/>
          <pc:sldMk cId="0" sldId="257"/>
        </pc:sldMkLst>
        <pc:spChg chg="mod">
          <ac:chgData name="Blutmager Andreas" userId="ad92b214-3cdd-4898-99fa-b0536ec1ce97" providerId="ADAL" clId="{B5BD8D2F-8531-471C-B326-04B1BE642AF9}" dt="2025-02-24T05:46:58.065" v="8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delSp modSp mod">
        <pc:chgData name="Blutmager Andreas" userId="ad92b214-3cdd-4898-99fa-b0536ec1ce97" providerId="ADAL" clId="{B5BD8D2F-8531-471C-B326-04B1BE642AF9}" dt="2025-02-24T05:55:32.849" v="144" actId="20577"/>
        <pc:sldMkLst>
          <pc:docMk/>
          <pc:sldMk cId="1188100671" sldId="258"/>
        </pc:sldMkLst>
        <pc:spChg chg="mod">
          <ac:chgData name="Blutmager Andreas" userId="ad92b214-3cdd-4898-99fa-b0536ec1ce97" providerId="ADAL" clId="{B5BD8D2F-8531-471C-B326-04B1BE642AF9}" dt="2025-02-24T05:55:32.849" v="144" actId="20577"/>
          <ac:spMkLst>
            <pc:docMk/>
            <pc:sldMk cId="1188100671" sldId="258"/>
            <ac:spMk id="3" creationId="{00000000-0000-0000-0000-000000000000}"/>
          </ac:spMkLst>
        </pc:spChg>
        <pc:spChg chg="add del mod">
          <ac:chgData name="Blutmager Andreas" userId="ad92b214-3cdd-4898-99fa-b0536ec1ce97" providerId="ADAL" clId="{B5BD8D2F-8531-471C-B326-04B1BE642AF9}" dt="2025-02-24T05:54:40.225" v="128" actId="478"/>
          <ac:spMkLst>
            <pc:docMk/>
            <pc:sldMk cId="1188100671" sldId="258"/>
            <ac:spMk id="4" creationId="{70C8F0FE-E7E3-6F3B-4519-77E5757C3177}"/>
          </ac:spMkLst>
        </pc:spChg>
      </pc:sldChg>
      <pc:sldChg chg="del">
        <pc:chgData name="Blutmager Andreas" userId="ad92b214-3cdd-4898-99fa-b0536ec1ce97" providerId="ADAL" clId="{B5BD8D2F-8531-471C-B326-04B1BE642AF9}" dt="2025-02-24T05:48:18.975" v="24" actId="47"/>
        <pc:sldMkLst>
          <pc:docMk/>
          <pc:sldMk cId="1311054397" sldId="269"/>
        </pc:sldMkLst>
      </pc:sldChg>
      <pc:sldChg chg="del">
        <pc:chgData name="Blutmager Andreas" userId="ad92b214-3cdd-4898-99fa-b0536ec1ce97" providerId="ADAL" clId="{B5BD8D2F-8531-471C-B326-04B1BE642AF9}" dt="2025-02-24T05:48:18.975" v="24" actId="47"/>
        <pc:sldMkLst>
          <pc:docMk/>
          <pc:sldMk cId="4124352583" sldId="270"/>
        </pc:sldMkLst>
      </pc:sldChg>
      <pc:sldChg chg="addSp delSp modSp mod">
        <pc:chgData name="Blutmager Andreas" userId="ad92b214-3cdd-4898-99fa-b0536ec1ce97" providerId="ADAL" clId="{B5BD8D2F-8531-471C-B326-04B1BE642AF9}" dt="2025-02-28T08:59:05.275" v="154" actId="14100"/>
        <pc:sldMkLst>
          <pc:docMk/>
          <pc:sldMk cId="1710933251" sldId="273"/>
        </pc:sldMkLst>
        <pc:spChg chg="mod">
          <ac:chgData name="Blutmager Andreas" userId="ad92b214-3cdd-4898-99fa-b0536ec1ce97" providerId="ADAL" clId="{B5BD8D2F-8531-471C-B326-04B1BE642AF9}" dt="2025-02-28T08:59:05.275" v="154" actId="14100"/>
          <ac:spMkLst>
            <pc:docMk/>
            <pc:sldMk cId="1710933251" sldId="273"/>
            <ac:spMk id="3" creationId="{00000000-0000-0000-0000-000000000000}"/>
          </ac:spMkLst>
        </pc:spChg>
        <pc:picChg chg="add mod ord">
          <ac:chgData name="Blutmager Andreas" userId="ad92b214-3cdd-4898-99fa-b0536ec1ce97" providerId="ADAL" clId="{B5BD8D2F-8531-471C-B326-04B1BE642AF9}" dt="2025-02-28T08:58:45.911" v="152" actId="1038"/>
          <ac:picMkLst>
            <pc:docMk/>
            <pc:sldMk cId="1710933251" sldId="273"/>
            <ac:picMk id="2" creationId="{C7BA25B7-1C2D-77ED-0C5F-BA7CD346FBC4}"/>
          </ac:picMkLst>
        </pc:picChg>
        <pc:picChg chg="add mod ord">
          <ac:chgData name="Blutmager Andreas" userId="ad92b214-3cdd-4898-99fa-b0536ec1ce97" providerId="ADAL" clId="{B5BD8D2F-8531-471C-B326-04B1BE642AF9}" dt="2025-02-28T08:58:45.911" v="152" actId="1038"/>
          <ac:picMkLst>
            <pc:docMk/>
            <pc:sldMk cId="1710933251" sldId="273"/>
            <ac:picMk id="4" creationId="{017F2F50-79AF-B85D-6306-8C594F21CF36}"/>
          </ac:picMkLst>
        </pc:picChg>
        <pc:picChg chg="del">
          <ac:chgData name="Blutmager Andreas" userId="ad92b214-3cdd-4898-99fa-b0536ec1ce97" providerId="ADAL" clId="{B5BD8D2F-8531-471C-B326-04B1BE642AF9}" dt="2025-02-28T08:58:49.907" v="153" actId="478"/>
          <ac:picMkLst>
            <pc:docMk/>
            <pc:sldMk cId="1710933251" sldId="273"/>
            <ac:picMk id="7" creationId="{00000000-0000-0000-0000-000000000000}"/>
          </ac:picMkLst>
        </pc:picChg>
      </pc:sldChg>
      <pc:sldChg chg="del">
        <pc:chgData name="Blutmager Andreas" userId="ad92b214-3cdd-4898-99fa-b0536ec1ce97" providerId="ADAL" clId="{B5BD8D2F-8531-471C-B326-04B1BE642AF9}" dt="2025-02-24T05:49:20.663" v="60" actId="47"/>
        <pc:sldMkLst>
          <pc:docMk/>
          <pc:sldMk cId="2953448182" sldId="285"/>
        </pc:sldMkLst>
      </pc:sldChg>
      <pc:sldChg chg="del">
        <pc:chgData name="Blutmager Andreas" userId="ad92b214-3cdd-4898-99fa-b0536ec1ce97" providerId="ADAL" clId="{B5BD8D2F-8531-471C-B326-04B1BE642AF9}" dt="2025-02-24T05:48:24.950" v="25" actId="47"/>
        <pc:sldMkLst>
          <pc:docMk/>
          <pc:sldMk cId="0" sldId="286"/>
        </pc:sldMkLst>
      </pc:sldChg>
      <pc:sldChg chg="modSp del mod">
        <pc:chgData name="Blutmager Andreas" userId="ad92b214-3cdd-4898-99fa-b0536ec1ce97" providerId="ADAL" clId="{B5BD8D2F-8531-471C-B326-04B1BE642AF9}" dt="2025-02-24T05:50:51.001" v="69" actId="47"/>
        <pc:sldMkLst>
          <pc:docMk/>
          <pc:sldMk cId="409054317" sldId="287"/>
        </pc:sldMkLst>
        <pc:spChg chg="mod">
          <ac:chgData name="Blutmager Andreas" userId="ad92b214-3cdd-4898-99fa-b0536ec1ce97" providerId="ADAL" clId="{B5BD8D2F-8531-471C-B326-04B1BE642AF9}" dt="2025-02-24T05:50:38.108" v="64" actId="21"/>
          <ac:spMkLst>
            <pc:docMk/>
            <pc:sldMk cId="409054317" sldId="287"/>
            <ac:spMk id="3" creationId="{00000000-0000-0000-0000-000000000000}"/>
          </ac:spMkLst>
        </pc:spChg>
      </pc:sldChg>
      <pc:sldChg chg="modSp del mod">
        <pc:chgData name="Blutmager Andreas" userId="ad92b214-3cdd-4898-99fa-b0536ec1ce97" providerId="ADAL" clId="{B5BD8D2F-8531-471C-B326-04B1BE642AF9}" dt="2025-02-24T05:50:17.845" v="63" actId="2696"/>
        <pc:sldMkLst>
          <pc:docMk/>
          <pc:sldMk cId="2257100965" sldId="287"/>
        </pc:sldMkLst>
        <pc:spChg chg="mod">
          <ac:chgData name="Blutmager Andreas" userId="ad92b214-3cdd-4898-99fa-b0536ec1ce97" providerId="ADAL" clId="{B5BD8D2F-8531-471C-B326-04B1BE642AF9}" dt="2025-02-24T05:48:34.045" v="37" actId="20577"/>
          <ac:spMkLst>
            <pc:docMk/>
            <pc:sldMk cId="2257100965" sldId="287"/>
            <ac:spMk id="3" creationId="{00000000-0000-0000-0000-000000000000}"/>
          </ac:spMkLst>
        </pc:spChg>
      </pc:sldChg>
      <pc:sldChg chg="del">
        <pc:chgData name="Blutmager Andreas" userId="ad92b214-3cdd-4898-99fa-b0536ec1ce97" providerId="ADAL" clId="{B5BD8D2F-8531-471C-B326-04B1BE642AF9}" dt="2025-02-24T05:49:01.741" v="38" actId="47"/>
        <pc:sldMkLst>
          <pc:docMk/>
          <pc:sldMk cId="307925729" sldId="294"/>
        </pc:sldMkLst>
      </pc:sldChg>
      <pc:sldChg chg="modSp del mod">
        <pc:chgData name="Blutmager Andreas" userId="ad92b214-3cdd-4898-99fa-b0536ec1ce97" providerId="ADAL" clId="{B5BD8D2F-8531-471C-B326-04B1BE642AF9}" dt="2025-02-24T05:49:33.805" v="61" actId="47"/>
        <pc:sldMkLst>
          <pc:docMk/>
          <pc:sldMk cId="0" sldId="295"/>
        </pc:sldMkLst>
        <pc:spChg chg="mod">
          <ac:chgData name="Blutmager Andreas" userId="ad92b214-3cdd-4898-99fa-b0536ec1ce97" providerId="ADAL" clId="{B5BD8D2F-8531-471C-B326-04B1BE642AF9}" dt="2025-02-24T05:49:10.820" v="59" actId="20577"/>
          <ac:spMkLst>
            <pc:docMk/>
            <pc:sldMk cId="0" sldId="295"/>
            <ac:spMk id="4" creationId="{00000000-0000-0000-0000-000000000000}"/>
          </ac:spMkLst>
        </pc:spChg>
      </pc:sldChg>
      <pc:sldChg chg="modSp del mod">
        <pc:chgData name="Blutmager Andreas" userId="ad92b214-3cdd-4898-99fa-b0536ec1ce97" providerId="ADAL" clId="{B5BD8D2F-8531-471C-B326-04B1BE642AF9}" dt="2025-02-24T06:05:39.995" v="145" actId="47"/>
        <pc:sldMkLst>
          <pc:docMk/>
          <pc:sldMk cId="255479854" sldId="296"/>
        </pc:sldMkLst>
        <pc:spChg chg="mod">
          <ac:chgData name="Blutmager Andreas" userId="ad92b214-3cdd-4898-99fa-b0536ec1ce97" providerId="ADAL" clId="{B5BD8D2F-8531-471C-B326-04B1BE642AF9}" dt="2025-02-24T05:50:55.043" v="70" actId="21"/>
          <ac:spMkLst>
            <pc:docMk/>
            <pc:sldMk cId="255479854" sldId="296"/>
            <ac:spMk id="3" creationId="{00000000-0000-0000-0000-000000000000}"/>
          </ac:spMkLst>
        </pc:spChg>
      </pc:sldChg>
      <pc:sldChg chg="modSp del mod">
        <pc:chgData name="Blutmager Andreas" userId="ad92b214-3cdd-4898-99fa-b0536ec1ce97" providerId="ADAL" clId="{B5BD8D2F-8531-471C-B326-04B1BE642AF9}" dt="2025-02-24T05:50:17.845" v="63" actId="2696"/>
        <pc:sldMkLst>
          <pc:docMk/>
          <pc:sldMk cId="3250214976" sldId="296"/>
        </pc:sldMkLst>
        <pc:spChg chg="mod">
          <ac:chgData name="Blutmager Andreas" userId="ad92b214-3cdd-4898-99fa-b0536ec1ce97" providerId="ADAL" clId="{B5BD8D2F-8531-471C-B326-04B1BE642AF9}" dt="2025-02-24T05:49:36.304" v="62"/>
          <ac:spMkLst>
            <pc:docMk/>
            <pc:sldMk cId="3250214976" sldId="296"/>
            <ac:spMk id="3" creationId="{00000000-0000-0000-0000-000000000000}"/>
          </ac:spMkLst>
        </pc:spChg>
      </pc:sldChg>
      <pc:sldMasterChg chg="delSldLayout">
        <pc:chgData name="Blutmager Andreas" userId="ad92b214-3cdd-4898-99fa-b0536ec1ce97" providerId="ADAL" clId="{B5BD8D2F-8531-471C-B326-04B1BE642AF9}" dt="2025-02-24T05:48:18.975" v="24" actId="47"/>
        <pc:sldMasterMkLst>
          <pc:docMk/>
          <pc:sldMasterMk cId="0" sldId="2147483648"/>
        </pc:sldMasterMkLst>
        <pc:sldLayoutChg chg="del">
          <pc:chgData name="Blutmager Andreas" userId="ad92b214-3cdd-4898-99fa-b0536ec1ce97" providerId="ADAL" clId="{B5BD8D2F-8531-471C-B326-04B1BE642AF9}" dt="2025-02-24T05:48:18.975" v="24" actId="47"/>
          <pc:sldLayoutMkLst>
            <pc:docMk/>
            <pc:sldMasterMk cId="0" sldId="2147483648"/>
            <pc:sldLayoutMk cId="1229782168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 Unicode MS"/>
              </a:rPr>
              <a:pPr marL="0" marR="0" lvl="0" indent="0" algn="r" defTabSz="449263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21.03.2025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t>‹Nr.›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839784" y="777870"/>
            <a:ext cx="5414957" cy="383222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709629" y="4861252"/>
            <a:ext cx="5675561" cy="46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4017773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1050A6-16E0-49E0-A26E-5B6229D59D33}" type="slidenum">
              <a:t>1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23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24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25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26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27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28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11142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EBC55B-7441-493E-95B2-EFD0B4878FCA}" type="slidenum">
              <a:t>2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177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20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21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22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EC2411-21CF-854C-3808-5E2B480F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1.Einheit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8AD1D3-98DB-0491-2B6C-E7413D708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C5CF243-B9A2-4CE4-960B-6A7E0E60FD4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173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8" name="Grafik 7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0287544E-2340-5F1B-B73A-69FFA4891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6655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8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7" name="Grafik 6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F881B12-E0ED-F894-DD3A-4598D54FC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7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7" name="Grafik 6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A14BBDA2-02E6-50FC-95DC-32303BC72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1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Grafik 4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6F57C5B5-E901-56C2-3D42-9B011692F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3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5" name="Grafik 4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41541B5F-A54D-9092-FDEE-51A6A9DD3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0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01932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6" name="Grafik 5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25CB147D-B710-5B4E-5BE3-90E7865A6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0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1854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89DE91F3-D053-DF21-F045-0D3A334B9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393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81145-C4A6-2E97-39E0-8819CC13D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152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550504-1B1D-D66A-C21F-4D9DAAE9D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152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287CEF-6F89-D6BF-7707-BA54763B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45FE-F406-4ACB-B1F1-1682BC55278D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16E966-5203-789D-3CC2-E990DB51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2B16DE-1150-65BC-8E12-CC1FF9C7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010-58A7-43EC-BF5A-87D3599C82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645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765CE-2D8F-6800-30E7-27610F0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885950"/>
            <a:ext cx="9220200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CDEE55-A88F-1D15-39E2-7446618F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3" y="5060950"/>
            <a:ext cx="9220200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18BAE6-D7A9-A380-9D27-03DD64FA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45FE-F406-4ACB-B1F1-1682BC55278D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6ABE3-00A8-EF48-04D7-CD062CEF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2BD492-1137-468B-7696-CBD7968D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010-58A7-43EC-BF5A-87D3599C82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46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4BC9E5B-A8AE-44F8-539C-F14F5CC0C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8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8" name="Grafik 7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9A80C487-6185-E5A5-B112-E645E8476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4BC9E5B-A8AE-44F8-539C-F14F5CC0C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8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5B7B16CC-70C6-2852-23B3-5696B417D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68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89DE91F3-D053-DF21-F045-0D3A334B9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3939"/>
            <a:ext cx="2147719" cy="12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6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4BC9E5B-A8AE-44F8-539C-F14F5CC0C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Grafik 5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B600DA1F-18E8-FE48-DF8F-CB49151E2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8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8" name="Grafik 7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AE16BDC7-4FD5-B30A-707F-27CABB47A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10" name="Grafik 9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56D673D2-9731-B98F-5D1F-8A2120E4E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5" y="403060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3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  <p:pic>
        <p:nvPicPr>
          <p:cNvPr id="6" name="Grafik 5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CFF8ED73-F97D-1298-BCCA-D7E950BDB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5" name="Grafik 4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3B1A1A39-52F3-A803-AE77-3988FBEEC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8" name="Grafik 7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FECA85A8-C984-00FC-9697-297C19037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2CADB18-49CF-63F4-C880-04F2838F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18612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6FBF06-2A1F-E246-8081-8E3DFDD58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18612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59182-F61A-21C9-5850-0572B95DD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8145FE-F406-4ACB-B1F1-1682BC55278D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42F99-E7C2-0D10-E5D0-F9D218EA7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0125" y="7010400"/>
            <a:ext cx="36083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B54EE5-F738-C40F-74A0-8C3967B8A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8563" y="7010400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16010-58A7-43EC-BF5A-87D3599C82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7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695" r:id="rId17"/>
    <p:sldLayoutId id="2147483697" r:id="rId18"/>
    <p:sldLayoutId id="2147483740" r:id="rId19"/>
    <p:sldLayoutId id="2147483708" r:id="rId20"/>
    <p:sldLayoutId id="2147483723" r:id="rId21"/>
    <p:sldLayoutId id="214748372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blasmusikjugend.at/media/4381/ehrungsbroschuere_standdez21_web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94ED1787-CEC1-CC3E-D606-9BEAAD5F3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46" y="469057"/>
            <a:ext cx="7114146" cy="41338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3" y="3781425"/>
            <a:ext cx="1272408" cy="3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3952517"/>
            <a:ext cx="2628000" cy="262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2020" y="7021785"/>
            <a:ext cx="7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Inhalte und Bilder zur Verfügung gestellt vom Blasmusikverband Steiermark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6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10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endParaRPr lang="de-AT" dirty="0"/>
          </a:p>
          <a:p>
            <a:pPr lvl="1"/>
            <a:r>
              <a:rPr lang="de-AT" dirty="0"/>
              <a:t>Ehrenbezeigung beim Vorbeimarsch (Defilierung)</a:t>
            </a:r>
          </a:p>
          <a:p>
            <a:pPr lvl="1"/>
            <a:r>
              <a:rPr lang="de-AT" dirty="0"/>
              <a:t>Schwenkung</a:t>
            </a:r>
          </a:p>
          <a:p>
            <a:pPr lvl="1"/>
            <a:r>
              <a:rPr lang="de-AT" dirty="0"/>
              <a:t>Abfallen/Aufmarschieren</a:t>
            </a:r>
          </a:p>
          <a:p>
            <a:pPr lvl="2"/>
            <a:r>
              <a:rPr lang="de-AT" dirty="0"/>
              <a:t>Zeichengebung gleich</a:t>
            </a:r>
          </a:p>
          <a:p>
            <a:pPr lvl="2"/>
            <a:r>
              <a:rPr lang="de-AT" dirty="0"/>
              <a:t>Akustisches Zeichen der Großen Trommel für den Normalschritt</a:t>
            </a:r>
          </a:p>
          <a:p>
            <a:pPr lvl="1"/>
            <a:r>
              <a:rPr lang="de-AT" dirty="0"/>
              <a:t>Breite/enge Formation</a:t>
            </a:r>
          </a:p>
          <a:p>
            <a:pPr lvl="2"/>
            <a:r>
              <a:rPr lang="de-AT" dirty="0"/>
              <a:t>Drei Zählzeiten</a:t>
            </a:r>
          </a:p>
          <a:p>
            <a:pPr lvl="2"/>
            <a:r>
              <a:rPr lang="de-AT" dirty="0"/>
              <a:t>Reihenabstand ca. 1m bzw. 1,6 m (Mitte-Mitte)</a:t>
            </a:r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11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Kommandos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Beim Antreten / Abtreten</a:t>
            </a:r>
          </a:p>
          <a:p>
            <a:pPr lvl="2"/>
            <a:r>
              <a:rPr lang="de-AT" dirty="0"/>
              <a:t>„Musikkapelle fertigmachen zum Antreten!“</a:t>
            </a:r>
          </a:p>
          <a:p>
            <a:pPr lvl="4"/>
            <a:r>
              <a:rPr lang="de-AT" dirty="0"/>
              <a:t>Stab in Ruhtstellung</a:t>
            </a:r>
          </a:p>
          <a:p>
            <a:pPr lvl="2"/>
            <a:r>
              <a:rPr lang="de-AT" dirty="0"/>
              <a:t>„Musik – ZUG!“</a:t>
            </a:r>
          </a:p>
          <a:p>
            <a:pPr lvl="4"/>
            <a:r>
              <a:rPr lang="de-AT" dirty="0"/>
              <a:t>Stab in Grundstellung</a:t>
            </a:r>
          </a:p>
          <a:p>
            <a:pPr lvl="2"/>
            <a:r>
              <a:rPr lang="de-AT" dirty="0"/>
              <a:t>„Fünfer – (Siebener-) Reihe - ANTRETEN!“</a:t>
            </a:r>
          </a:p>
          <a:p>
            <a:pPr lvl="4"/>
            <a:r>
              <a:rPr lang="de-AT" dirty="0"/>
              <a:t>Ist die Musikkapelle angetreten, erfolgt die Aufforderung: „Kapellmeister und Marketenderinnen bitte eintreten!“</a:t>
            </a:r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12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Kommandos</a:t>
            </a:r>
          </a:p>
          <a:p>
            <a:endParaRPr lang="de-AT" dirty="0"/>
          </a:p>
          <a:p>
            <a:pPr lvl="1"/>
            <a:r>
              <a:rPr lang="de-AT" dirty="0"/>
              <a:t>Beim Antreten / Abtreten</a:t>
            </a:r>
          </a:p>
          <a:p>
            <a:pPr lvl="2"/>
            <a:r>
              <a:rPr lang="de-AT" dirty="0"/>
              <a:t>„Rechts richt` - EUCH!“</a:t>
            </a:r>
          </a:p>
          <a:p>
            <a:pPr lvl="4"/>
            <a:r>
              <a:rPr lang="de-AT" dirty="0"/>
              <a:t>Beim Ausrichten Stab in Ruhtstellung</a:t>
            </a:r>
          </a:p>
          <a:p>
            <a:pPr lvl="2"/>
            <a:r>
              <a:rPr lang="de-AT" dirty="0"/>
              <a:t>„Habt – ACHT!“</a:t>
            </a:r>
          </a:p>
          <a:p>
            <a:pPr lvl="4"/>
            <a:r>
              <a:rPr lang="de-AT" dirty="0"/>
              <a:t>Beim Kommandieren Stab in Grundstellung</a:t>
            </a:r>
          </a:p>
          <a:p>
            <a:pPr lvl="2"/>
            <a:r>
              <a:rPr lang="de-AT" dirty="0"/>
              <a:t>„Aufdecken!“</a:t>
            </a:r>
          </a:p>
          <a:p>
            <a:pPr lvl="2"/>
            <a:r>
              <a:rPr lang="de-AT" dirty="0"/>
              <a:t>„Zur Meldung an ………………..rechts (oder links) – SCHAUT!“</a:t>
            </a:r>
          </a:p>
          <a:p>
            <a:pPr lvl="2"/>
            <a:r>
              <a:rPr lang="de-AT" dirty="0"/>
              <a:t>„Habt – ACHT!“</a:t>
            </a:r>
          </a:p>
          <a:p>
            <a:pPr lvl="2"/>
            <a:r>
              <a:rPr lang="de-AT" dirty="0"/>
              <a:t>„Auf der Stelle – ABTRETEN!“</a:t>
            </a:r>
          </a:p>
        </p:txBody>
      </p:sp>
    </p:spTree>
    <p:extLst>
      <p:ext uri="{BB962C8B-B14F-4D97-AF65-F5344CB8AC3E}">
        <p14:creationId xmlns:p14="http://schemas.microsoft.com/office/powerpoint/2010/main" val="136683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43911"/>
              </p:ext>
            </p:extLst>
          </p:nvPr>
        </p:nvGraphicFramePr>
        <p:xfrm>
          <a:off x="2896047" y="613073"/>
          <a:ext cx="6822808" cy="665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757989" imgH="8158627" progId="Word.Document.8">
                  <p:embed/>
                </p:oleObj>
              </mc:Choice>
              <mc:Fallback>
                <p:oleObj name="Dokument" r:id="rId2" imgW="5757989" imgH="8158627" progId="Word.Document.8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047" y="613073"/>
                        <a:ext cx="6822808" cy="665617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959943" y="2434390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000" dirty="0">
                <a:solidFill>
                  <a:schemeClr val="bg1"/>
                </a:solidFill>
                <a:latin typeface="Arial" charset="0"/>
              </a:rPr>
              <a:t>Antreten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59943" y="5180581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de-DE" altLang="de-DE" dirty="0"/>
              <a:t>Abmarsch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959943" y="6553761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de-DE" altLang="de-DE" dirty="0"/>
              <a:t>Abtreten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13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189137"/>
            <a:ext cx="9613901" cy="5760640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200304" y="2368305"/>
            <a:ext cx="2088232" cy="6292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696247" y="6482516"/>
            <a:ext cx="2952328" cy="61127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704360" y="5139522"/>
            <a:ext cx="1944216" cy="58611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14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Handhabung Tambourstab</a:t>
            </a:r>
          </a:p>
          <a:p>
            <a:pPr lvl="2"/>
            <a:r>
              <a:rPr lang="de-DE" dirty="0"/>
              <a:t>Ruht-Stellung, Grundstellung</a:t>
            </a:r>
          </a:p>
          <a:p>
            <a:pPr lvl="2"/>
            <a:r>
              <a:rPr lang="de-DE" dirty="0"/>
              <a:t>Taktieren, Umdrehen</a:t>
            </a:r>
          </a:p>
          <a:p>
            <a:pPr lvl="2"/>
            <a:r>
              <a:rPr lang="de-DE" dirty="0"/>
              <a:t>Rapportstellung, Defilierung </a:t>
            </a:r>
          </a:p>
          <a:p>
            <a:pPr lvl="2"/>
            <a:r>
              <a:rPr lang="de-DE" dirty="0"/>
              <a:t>Schwenkung, </a:t>
            </a:r>
          </a:p>
          <a:p>
            <a:pPr lvl="2"/>
            <a:r>
              <a:rPr lang="de-DE" dirty="0"/>
              <a:t>Abfallen/Aufmarschieren, </a:t>
            </a:r>
          </a:p>
          <a:p>
            <a:pPr lvl="2"/>
            <a:r>
              <a:rPr lang="de-DE" dirty="0"/>
              <a:t>Breite/enge Formation </a:t>
            </a:r>
            <a:endParaRPr lang="de-AT" dirty="0"/>
          </a:p>
          <a:p>
            <a:pPr lvl="1"/>
            <a:r>
              <a:rPr lang="de-AT" dirty="0"/>
              <a:t>Kommandos</a:t>
            </a:r>
          </a:p>
          <a:p>
            <a:pPr lvl="1"/>
            <a:r>
              <a:rPr lang="de-AT" dirty="0"/>
              <a:t>Antreten / Abtreten / Wendungen</a:t>
            </a:r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2432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15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Marschaufstellung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Die Reihen stehen etwa (Körpermitte zu Körpermitte) mit ca. 1 m Abstand nebeneinander</a:t>
            </a:r>
          </a:p>
          <a:p>
            <a:pPr lvl="1"/>
            <a:r>
              <a:rPr lang="de-AT" dirty="0"/>
              <a:t>Der Tiefenabstand zwischen den Linien soll ca. 1,30 m betragen</a:t>
            </a:r>
          </a:p>
          <a:p>
            <a:pPr lvl="2"/>
            <a:r>
              <a:rPr lang="de-AT" dirty="0"/>
              <a:t>Empfehlung: Ausrichtung nach Schuhe - Fersen (STMK - Zehen)</a:t>
            </a:r>
          </a:p>
          <a:p>
            <a:pPr lvl="1"/>
            <a:r>
              <a:rPr lang="de-AT" dirty="0"/>
              <a:t>1. Linie          ca. 4 m bzw. 6 Schritte davor der Stbf</a:t>
            </a:r>
          </a:p>
          <a:p>
            <a:pPr lvl="2"/>
            <a:r>
              <a:rPr lang="de-AT" dirty="0"/>
              <a:t>Danach Kplm und Marketenderinnen eintreten</a:t>
            </a:r>
          </a:p>
          <a:p>
            <a:pPr lvl="1"/>
            <a:r>
              <a:rPr lang="de-AT" dirty="0"/>
              <a:t>Mitgeführte Fahnen         ca. 6 m bzw. 9 Schritte vor dem Stbf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852669" y="5149577"/>
            <a:ext cx="3600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511755" y="6013673"/>
            <a:ext cx="3600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16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Marschaufstellung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Bei mehreren kl. Trommeln können diese auch in der vorletzten Linie marschieren</a:t>
            </a:r>
          </a:p>
          <a:p>
            <a:pPr lvl="1"/>
            <a:r>
              <a:rPr lang="de-AT" dirty="0"/>
              <a:t>Dirigiert der Kplm in der Marschaufstellung, so tritt er an die Stelle des </a:t>
            </a:r>
            <a:r>
              <a:rPr lang="de-AT" dirty="0" err="1"/>
              <a:t>Stbf</a:t>
            </a:r>
            <a:endParaRPr lang="de-AT" dirty="0"/>
          </a:p>
          <a:p>
            <a:pPr lvl="1"/>
            <a:r>
              <a:rPr lang="de-AT" dirty="0"/>
              <a:t>Der Stbf ordnet sich am rechten Flügel der Kapelle </a:t>
            </a:r>
            <a:r>
              <a:rPr lang="de-DE" dirty="0"/>
              <a:t>ein</a:t>
            </a:r>
          </a:p>
          <a:p>
            <a:pPr lvl="1"/>
            <a:r>
              <a:rPr lang="de-DE" dirty="0"/>
              <a:t>Marschiert eine Oboe mit, ist diese an der Stelle der Es-Klarinette zu positionieren</a:t>
            </a:r>
          </a:p>
          <a:p>
            <a:pPr lvl="1"/>
            <a:r>
              <a:rPr lang="de-DE" dirty="0"/>
              <a:t>Tuba mit Schlagzeug in einer Linie ist erlaubt, ist aber aus praktischen Gründen nach Möglichkeit zu vermeiden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231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17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1DC78D-2E80-4CF9-8EBC-182C5180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1" y="1800372"/>
            <a:ext cx="911671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E6762F9-A542-4D36-99D2-732CEB45889F}"/>
              </a:ext>
            </a:extLst>
          </p:cNvPr>
          <p:cNvSpPr txBox="1"/>
          <p:nvPr/>
        </p:nvSpPr>
        <p:spPr>
          <a:xfrm>
            <a:off x="5136067" y="1825508"/>
            <a:ext cx="28647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Linie     2. Linie     1. Linie</a:t>
            </a:r>
          </a:p>
        </p:txBody>
      </p:sp>
    </p:spTree>
    <p:extLst>
      <p:ext uri="{BB962C8B-B14F-4D97-AF65-F5344CB8AC3E}">
        <p14:creationId xmlns:p14="http://schemas.microsoft.com/office/powerpoint/2010/main" val="150415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30D43F-7E8A-4F11-AD93-4D7A6531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" y="2139231"/>
            <a:ext cx="6580590" cy="441831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18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79633813-04D6-48DF-BC6F-530277D3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015" y="3891948"/>
            <a:ext cx="145480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 Schritte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E6892A-505D-4374-ABDE-81CC8A366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55"/>
          <a:stretch/>
        </p:blipFill>
        <p:spPr>
          <a:xfrm>
            <a:off x="4984279" y="2139232"/>
            <a:ext cx="5624311" cy="4418316"/>
          </a:xfrm>
          <a:prstGeom prst="rect">
            <a:avLst/>
          </a:prstGeom>
        </p:spPr>
      </p:pic>
      <p:sp>
        <p:nvSpPr>
          <p:cNvPr id="57" name="Text Box 31">
            <a:extLst>
              <a:ext uri="{FF2B5EF4-FFF2-40B4-BE49-F238E27FC236}">
                <a16:creationId xmlns:a16="http://schemas.microsoft.com/office/drawing/2014/main" id="{299EEA4A-254B-416E-8FFB-823981A6E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8" y="3891948"/>
            <a:ext cx="221017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- 6 Schritte -</a:t>
            </a:r>
          </a:p>
        </p:txBody>
      </p:sp>
    </p:spTree>
    <p:extLst>
      <p:ext uri="{BB962C8B-B14F-4D97-AF65-F5344CB8AC3E}">
        <p14:creationId xmlns:p14="http://schemas.microsoft.com/office/powerpoint/2010/main" val="407441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19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CFABD4-5C47-40EB-91EB-6FE2BAF69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75"/>
          <a:stretch/>
        </p:blipFill>
        <p:spPr>
          <a:xfrm>
            <a:off x="1779586" y="1795963"/>
            <a:ext cx="7741197" cy="52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1336675" y="4651475"/>
            <a:ext cx="8015288" cy="1825625"/>
          </a:xfrm>
        </p:spPr>
        <p:txBody>
          <a:bodyPr/>
          <a:lstStyle/>
          <a:p>
            <a:pPr marL="0" indent="0" algn="ctr">
              <a:buNone/>
            </a:pPr>
            <a:r>
              <a:rPr lang="de-AT" dirty="0"/>
              <a:t>Basiskurs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0" y="7010400"/>
            <a:ext cx="2405063" cy="401638"/>
          </a:xfrm>
        </p:spPr>
        <p:txBody>
          <a:bodyPr/>
          <a:lstStyle/>
          <a:p>
            <a:pPr lvl="0"/>
            <a:r>
              <a:rPr lang="de-DE" dirty="0"/>
              <a:t>09 03 2015</a:t>
            </a:r>
            <a:endParaRPr lang="de-AT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1B58B70-CDBD-B7BE-522B-37B7DDEFBF84}"/>
              </a:ext>
            </a:extLst>
          </p:cNvPr>
          <p:cNvSpPr txBox="1">
            <a:spLocks/>
          </p:cNvSpPr>
          <p:nvPr/>
        </p:nvSpPr>
        <p:spPr>
          <a:xfrm>
            <a:off x="1336675" y="1238250"/>
            <a:ext cx="8015288" cy="2632075"/>
          </a:xfrm>
          <a:prstGeom prst="rect">
            <a:avLst/>
          </a:prstGeom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4000" b="1" dirty="0"/>
              <a:t>Stabführerausbildung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20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Trageweise der Instrumente</a:t>
            </a:r>
          </a:p>
          <a:p>
            <a:endParaRPr lang="de-AT" dirty="0"/>
          </a:p>
          <a:p>
            <a:pPr lvl="1"/>
            <a:r>
              <a:rPr lang="de-AT" dirty="0"/>
              <a:t>Trageweise in Grundstellung/Spielstellung</a:t>
            </a:r>
          </a:p>
          <a:p>
            <a:pPr lvl="3"/>
            <a:r>
              <a:rPr lang="de-AT" dirty="0"/>
              <a:t>Mit Schnüren/Gurte  (keine Mischung)</a:t>
            </a:r>
          </a:p>
          <a:p>
            <a:pPr lvl="3"/>
            <a:r>
              <a:rPr lang="de-AT" dirty="0"/>
              <a:t>Ohne Schnüre</a:t>
            </a:r>
          </a:p>
          <a:p>
            <a:pPr lvl="1"/>
            <a:r>
              <a:rPr lang="de-AT" dirty="0"/>
              <a:t>Ansetzen der Instrumente</a:t>
            </a:r>
          </a:p>
          <a:p>
            <a:pPr lvl="3"/>
            <a:r>
              <a:rPr lang="de-AT" dirty="0"/>
              <a:t>Tempo 1   9. Zählzeit, 5. Takt</a:t>
            </a:r>
          </a:p>
          <a:p>
            <a:pPr lvl="3"/>
            <a:r>
              <a:rPr lang="de-AT" dirty="0"/>
              <a:t>Tempo 2   11. Zählzeit, 6. Takt</a:t>
            </a:r>
          </a:p>
          <a:p>
            <a:pPr lvl="3"/>
            <a:r>
              <a:rPr lang="de-AT" dirty="0"/>
              <a:t>Tempo 3   13. Zählzeit, 7. Takt</a:t>
            </a:r>
          </a:p>
          <a:p>
            <a:pPr lvl="3"/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97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21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Trageweise der Instrumente</a:t>
            </a:r>
          </a:p>
          <a:p>
            <a:endParaRPr lang="de-AT" dirty="0"/>
          </a:p>
          <a:p>
            <a:pPr lvl="1"/>
            <a:r>
              <a:rPr lang="de-AT" dirty="0"/>
              <a:t>Absetzen der Instrumente</a:t>
            </a:r>
          </a:p>
          <a:p>
            <a:pPr lvl="2"/>
            <a:r>
              <a:rPr lang="de-AT" dirty="0"/>
              <a:t>Endet der Marsch auf der </a:t>
            </a:r>
            <a:r>
              <a:rPr lang="de-AT" b="1" dirty="0"/>
              <a:t>„zwei“ </a:t>
            </a:r>
            <a:r>
              <a:rPr lang="de-AT" dirty="0"/>
              <a:t>,</a:t>
            </a:r>
            <a:r>
              <a:rPr lang="de-AT" b="1" dirty="0"/>
              <a:t> </a:t>
            </a:r>
            <a:r>
              <a:rPr lang="de-AT" dirty="0"/>
              <a:t>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lvl="2"/>
            <a:r>
              <a:rPr lang="de-AT" dirty="0"/>
              <a:t>Endet der Marsch auf </a:t>
            </a:r>
            <a:r>
              <a:rPr lang="de-AT" b="1" dirty="0"/>
              <a:t>„eins“</a:t>
            </a:r>
            <a:r>
              <a:rPr lang="de-AT" dirty="0"/>
              <a:t>, (Zählzeit  </a:t>
            </a:r>
            <a:r>
              <a:rPr lang="de-AT" b="1" dirty="0"/>
              <a:t>„zwei“ leer</a:t>
            </a:r>
            <a:r>
              <a:rPr lang="de-AT" dirty="0"/>
              <a:t>) 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lvl="2"/>
            <a:r>
              <a:rPr lang="de-AT" dirty="0"/>
              <a:t>Beim vorzeitigen Beenden (Abreißen) des Marsches (</a:t>
            </a:r>
            <a:r>
              <a:rPr lang="de-AT" b="1" dirty="0"/>
              <a:t>Zählzeit  „zwei“ leer</a:t>
            </a:r>
            <a:r>
              <a:rPr lang="de-AT" dirty="0"/>
              <a:t>) 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marL="914400" lvl="2" indent="0">
              <a:buNone/>
            </a:pPr>
            <a:r>
              <a:rPr lang="de-AT" dirty="0"/>
              <a:t>   </a:t>
            </a:r>
          </a:p>
          <a:p>
            <a:pPr lvl="2"/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787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22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Marschtempi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Standardmärsche: 106 bis 114 Schläge/Schritte in der Minute</a:t>
            </a:r>
          </a:p>
          <a:p>
            <a:pPr lvl="1"/>
            <a:r>
              <a:rPr lang="de-AT" sz="2700" dirty="0"/>
              <a:t>Trauermärsche: 60 bis 64 </a:t>
            </a:r>
            <a:r>
              <a:rPr lang="de-AT" dirty="0"/>
              <a:t>Schläge/Schritte </a:t>
            </a:r>
            <a:r>
              <a:rPr lang="de-AT" sz="2700" dirty="0"/>
              <a:t>in der Minute</a:t>
            </a:r>
          </a:p>
          <a:p>
            <a:pPr lvl="1"/>
            <a:r>
              <a:rPr lang="de-AT" sz="2700" dirty="0"/>
              <a:t>Prozessionsmärsche: 72 bis 76 </a:t>
            </a:r>
            <a:r>
              <a:rPr lang="de-AT" dirty="0"/>
              <a:t>Schläge/Schritte </a:t>
            </a:r>
            <a:r>
              <a:rPr lang="de-AT" sz="2700" dirty="0"/>
              <a:t>in der Minute</a:t>
            </a:r>
          </a:p>
          <a:p>
            <a:pPr marL="914400" lvl="2" indent="0">
              <a:buNone/>
            </a:pPr>
            <a:endParaRPr lang="de-AT" sz="2300" dirty="0"/>
          </a:p>
        </p:txBody>
      </p:sp>
    </p:spTree>
    <p:extLst>
      <p:ext uri="{BB962C8B-B14F-4D97-AF65-F5344CB8AC3E}">
        <p14:creationId xmlns:p14="http://schemas.microsoft.com/office/powerpoint/2010/main" val="42141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23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Tambourstab hochstoßen</a:t>
            </a:r>
          </a:p>
          <a:p>
            <a:pPr lvl="3"/>
            <a:r>
              <a:rPr lang="de-AT" dirty="0"/>
              <a:t>Spielstellung der kl. Trommel, zwei Takte oben</a:t>
            </a:r>
          </a:p>
          <a:p>
            <a:pPr lvl="3"/>
            <a:r>
              <a:rPr lang="de-AT" dirty="0"/>
              <a:t>Beim abmarschieren nimmt der kl. Trommler mit dem Ankündigungskommando „Im Schritt“ die Spielstellung ein</a:t>
            </a:r>
          </a:p>
          <a:p>
            <a:pPr lvl="1"/>
            <a:r>
              <a:rPr lang="de-AT" dirty="0"/>
              <a:t>Einschlagen, ruckartige Abwärtsbewegung des Tambourstabes</a:t>
            </a:r>
          </a:p>
          <a:p>
            <a:pPr lvl="1"/>
            <a:r>
              <a:rPr lang="de-AT" dirty="0"/>
              <a:t>Takte 2 und 3 bleibt der Stab ruhig vor der Körpermitte</a:t>
            </a:r>
          </a:p>
          <a:p>
            <a:pPr lvl="1"/>
            <a:r>
              <a:rPr lang="de-AT" dirty="0"/>
              <a:t>4. Takt auf „eins“ Stab mit ausgestrecktem Arm auf die rechte Seite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82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24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endParaRPr lang="de-AT" dirty="0"/>
          </a:p>
          <a:p>
            <a:pPr lvl="1"/>
            <a:r>
              <a:rPr lang="de-AT" dirty="0"/>
              <a:t>5 Takt, auf „eins“ den Tambourstab mit einer Schleife nach innen</a:t>
            </a:r>
          </a:p>
          <a:p>
            <a:pPr lvl="3"/>
            <a:r>
              <a:rPr lang="de-AT" dirty="0"/>
              <a:t>Vorbringen der Instrumente, Gr. Schlagzeug Spielstellung</a:t>
            </a:r>
          </a:p>
          <a:p>
            <a:pPr lvl="1"/>
            <a:r>
              <a:rPr lang="de-AT" dirty="0"/>
              <a:t>6. Takt, (Aviso) auf „eins“ ruckartiges Schwenken des Tambourstabes nach links und auf „zwei“ nach rechts</a:t>
            </a:r>
          </a:p>
          <a:p>
            <a:pPr lvl="3"/>
            <a:r>
              <a:rPr lang="de-AT" dirty="0"/>
              <a:t>Einnehmen der Griffstellung</a:t>
            </a:r>
          </a:p>
          <a:p>
            <a:pPr lvl="1"/>
            <a:r>
              <a:rPr lang="de-AT" dirty="0"/>
              <a:t>7. Takt, Hochstoßen des Tambourstabes</a:t>
            </a:r>
          </a:p>
          <a:p>
            <a:pPr lvl="3"/>
            <a:r>
              <a:rPr lang="de-AT" dirty="0"/>
              <a:t>Ansetzen der Instrumente, Gr. Schlagzeug setzt ein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lvl="1"/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752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25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8. Takt, der Tambourstab bleibt in der Position</a:t>
            </a:r>
          </a:p>
          <a:p>
            <a:pPr lvl="1"/>
            <a:r>
              <a:rPr lang="de-AT" dirty="0"/>
              <a:t>9. Takt, mit einer Schleife ruckartige Abwärtsbewegung</a:t>
            </a:r>
          </a:p>
          <a:p>
            <a:pPr lvl="3"/>
            <a:r>
              <a:rPr lang="de-AT" dirty="0"/>
              <a:t>Spiel setzt ein.</a:t>
            </a:r>
          </a:p>
          <a:p>
            <a:pPr lvl="3"/>
            <a:r>
              <a:rPr lang="de-AT" sz="2300" dirty="0"/>
              <a:t>Sollte der Marsch mit einem Auftakt beginnen, dann setzt die Kapelle bereits am Ende des 8. Taktes ein.</a:t>
            </a:r>
          </a:p>
          <a:p>
            <a:pPr lvl="3"/>
            <a:r>
              <a:rPr lang="de-AT" sz="2300" dirty="0"/>
              <a:t>Das Stabzeichen ändert sich jedoch nicht!</a:t>
            </a:r>
          </a:p>
          <a:p>
            <a:pPr lvl="3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689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26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Einschlagen und Ansetzen der Instrumente</a:t>
            </a:r>
          </a:p>
          <a:p>
            <a:pPr marL="457200" lvl="1" indent="0">
              <a:buNone/>
            </a:pPr>
            <a:endParaRPr lang="de-AT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313D24A-CEC4-4981-8139-340C852F1D03}"/>
              </a:ext>
            </a:extLst>
          </p:cNvPr>
          <p:cNvGrpSpPr/>
          <p:nvPr/>
        </p:nvGrpSpPr>
        <p:grpSpPr>
          <a:xfrm>
            <a:off x="1665441" y="2209226"/>
            <a:ext cx="7200801" cy="4832975"/>
            <a:chOff x="1665441" y="2209226"/>
            <a:chExt cx="7200801" cy="4832975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BA5F600-0472-47E2-AD11-BF43FE766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441" y="2209226"/>
              <a:ext cx="7200801" cy="483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D3BF2DF-6029-40F3-B422-4AF80A5B5935}"/>
                </a:ext>
              </a:extLst>
            </p:cNvPr>
            <p:cNvSpPr/>
            <p:nvPr/>
          </p:nvSpPr>
          <p:spPr>
            <a:xfrm>
              <a:off x="6083449" y="4141465"/>
              <a:ext cx="432048" cy="360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2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27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Kurzes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Showprogramme, Begrüßung (Gegenspiel), Trauer- und Prozessionsmärsche (ohne Becken):</a:t>
            </a:r>
          </a:p>
          <a:p>
            <a:pPr lvl="2"/>
            <a:r>
              <a:rPr lang="de-AT" dirty="0"/>
              <a:t>1. Takt, auf „eins“ Instrumente vorbringen</a:t>
            </a:r>
          </a:p>
          <a:p>
            <a:pPr lvl="2"/>
            <a:r>
              <a:rPr lang="de-AT" dirty="0"/>
              <a:t>2. Takt, auf „eins“ Griffstellung</a:t>
            </a:r>
          </a:p>
          <a:p>
            <a:pPr lvl="2"/>
            <a:r>
              <a:rPr lang="de-AT" dirty="0"/>
              <a:t>3. Takt, auf „eins“ Spielstellung, Gr. Schlagzeug setzt ein</a:t>
            </a:r>
          </a:p>
          <a:p>
            <a:pPr lvl="2"/>
            <a:r>
              <a:rPr lang="de-AT" dirty="0"/>
              <a:t>4. Takt, Tambourstab bleibt oben</a:t>
            </a:r>
          </a:p>
          <a:p>
            <a:pPr lvl="2"/>
            <a:r>
              <a:rPr lang="de-AT" dirty="0"/>
              <a:t>5. Takt, Tambourstab nach unten, Spiel setzt ein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4702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28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Kurzes Einschlagen</a:t>
            </a:r>
          </a:p>
          <a:p>
            <a:pPr lvl="1"/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8C2009-ED41-424F-B310-96F88109B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9297"/>
          <a:stretch/>
        </p:blipFill>
        <p:spPr>
          <a:xfrm>
            <a:off x="462343" y="2721733"/>
            <a:ext cx="5123684" cy="27961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E20191-1B35-4DED-ACC2-39EC500B4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34"/>
          <a:stretch/>
        </p:blipFill>
        <p:spPr>
          <a:xfrm>
            <a:off x="5245526" y="2721733"/>
            <a:ext cx="5433064" cy="27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29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Marschaufstellung</a:t>
            </a:r>
          </a:p>
          <a:p>
            <a:pPr lvl="1"/>
            <a:r>
              <a:rPr lang="de-AT" dirty="0"/>
              <a:t>Trageweise der Instrumente</a:t>
            </a:r>
          </a:p>
          <a:p>
            <a:pPr lvl="1"/>
            <a:r>
              <a:rPr lang="de-AT" dirty="0"/>
              <a:t>Stabführung beim Einschlagen</a:t>
            </a:r>
          </a:p>
          <a:p>
            <a:pPr lvl="1"/>
            <a:r>
              <a:rPr lang="de-AT" dirty="0"/>
              <a:t>An-/ Absetzen der Instrumente</a:t>
            </a:r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912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3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056783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9705875" cy="4986332"/>
          </a:xfrm>
        </p:spPr>
        <p:txBody>
          <a:bodyPr numCol="2">
            <a:normAutofit lnSpcReduction="10000"/>
          </a:bodyPr>
          <a:lstStyle/>
          <a:p>
            <a:r>
              <a:rPr lang="de-AT" sz="2800" dirty="0"/>
              <a:t>Basiskurs </a:t>
            </a:r>
          </a:p>
          <a:p>
            <a:pPr lvl="1"/>
            <a:r>
              <a:rPr lang="de-AT" sz="2000" dirty="0"/>
              <a:t>Allgemeine Einführung zum Stabführer</a:t>
            </a:r>
          </a:p>
          <a:p>
            <a:pPr lvl="1"/>
            <a:r>
              <a:rPr lang="de-AT" sz="2000" dirty="0"/>
              <a:t>Motivation für „Musik in Bewegung!“</a:t>
            </a:r>
          </a:p>
          <a:p>
            <a:pPr lvl="1"/>
            <a:r>
              <a:rPr lang="de-AT" sz="2000" dirty="0"/>
              <a:t>Aufgaben, Auftreten, Adjustierung</a:t>
            </a:r>
          </a:p>
          <a:p>
            <a:pPr lvl="1"/>
            <a:r>
              <a:rPr lang="de-AT" sz="2000" dirty="0"/>
              <a:t>Handhabung des Tambourstabes</a:t>
            </a:r>
          </a:p>
          <a:p>
            <a:pPr lvl="1"/>
            <a:r>
              <a:rPr lang="de-AT" sz="2000" dirty="0"/>
              <a:t>Kommandos</a:t>
            </a:r>
          </a:p>
          <a:p>
            <a:pPr lvl="1"/>
            <a:r>
              <a:rPr lang="de-AT" sz="2000" dirty="0"/>
              <a:t>Marschaufstellung</a:t>
            </a:r>
          </a:p>
          <a:p>
            <a:pPr lvl="1"/>
            <a:r>
              <a:rPr lang="de-AT" sz="2000" dirty="0"/>
              <a:t>Trageweise der Instrumente</a:t>
            </a:r>
          </a:p>
          <a:p>
            <a:pPr lvl="1"/>
            <a:r>
              <a:rPr lang="de-AT" sz="2000" dirty="0"/>
              <a:t>An- und Absetzen der Instrumente</a:t>
            </a:r>
          </a:p>
          <a:p>
            <a:pPr lvl="1"/>
            <a:r>
              <a:rPr lang="de-DE" sz="2000" dirty="0"/>
              <a:t>Marschtempi</a:t>
            </a:r>
          </a:p>
          <a:p>
            <a:pPr lvl="1"/>
            <a:endParaRPr lang="de-DE" sz="2000" dirty="0"/>
          </a:p>
          <a:p>
            <a:pPr lvl="1"/>
            <a:endParaRPr lang="de-AT" sz="2000" dirty="0"/>
          </a:p>
          <a:p>
            <a:pPr lvl="1"/>
            <a:endParaRPr lang="de-DE" sz="2000" dirty="0"/>
          </a:p>
          <a:p>
            <a:pPr marL="457200" lvl="1" indent="0">
              <a:buNone/>
            </a:pPr>
            <a:endParaRPr lang="de-DE" sz="2800" dirty="0"/>
          </a:p>
          <a:p>
            <a:pPr lvl="1"/>
            <a:r>
              <a:rPr lang="de-AT" sz="2000" dirty="0"/>
              <a:t>Stabführung beim Einschlagen</a:t>
            </a:r>
          </a:p>
          <a:p>
            <a:pPr lvl="1"/>
            <a:r>
              <a:rPr lang="de-AT" sz="2000" dirty="0"/>
              <a:t>Kurzes Einschlagen</a:t>
            </a:r>
          </a:p>
          <a:p>
            <a:pPr lvl="1"/>
            <a:r>
              <a:rPr lang="de-AT" sz="2000" dirty="0"/>
              <a:t>Die drei Arten des Abmarschierens</a:t>
            </a:r>
          </a:p>
          <a:p>
            <a:pPr lvl="1"/>
            <a:r>
              <a:rPr lang="de-AT" sz="2000" dirty="0"/>
              <a:t>Halten und Abmarsch während des Spiels</a:t>
            </a:r>
          </a:p>
          <a:p>
            <a:pPr lvl="1"/>
            <a:r>
              <a:rPr lang="de-AT" sz="2000" dirty="0"/>
              <a:t>Beendigung von Fußmarsch und Defilierstreich mit drauffolgendem Einschlagen</a:t>
            </a:r>
          </a:p>
          <a:p>
            <a:pPr lvl="1"/>
            <a:r>
              <a:rPr lang="de-AT" sz="2000" dirty="0"/>
              <a:t>Beenden des Marsches</a:t>
            </a:r>
          </a:p>
          <a:p>
            <a:pPr lvl="1"/>
            <a:r>
              <a:rPr lang="de-AT" sz="2000" dirty="0"/>
              <a:t>Abreißen des Marsches</a:t>
            </a:r>
          </a:p>
          <a:p>
            <a:pPr lvl="1"/>
            <a:r>
              <a:rPr lang="de-AT" sz="2000" dirty="0"/>
              <a:t>Halten mit und ohne Kommando</a:t>
            </a:r>
          </a:p>
          <a:p>
            <a:pPr marL="228600" indent="0" algn="r">
              <a:lnSpc>
                <a:spcPct val="300000"/>
              </a:lnSpc>
              <a:buNone/>
            </a:pPr>
            <a:r>
              <a:rPr lang="de-AT" sz="1400" dirty="0"/>
              <a:t>Hilfsmittel: Richtlinien Musik in Bewegung</a:t>
            </a:r>
          </a:p>
          <a:p>
            <a:pPr marL="914400" lvl="2" indent="0">
              <a:buNone/>
            </a:pPr>
            <a:endParaRPr lang="de-AT" sz="1800" dirty="0"/>
          </a:p>
          <a:p>
            <a:pPr marL="1828800" lvl="4" indent="0">
              <a:buNone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18810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30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Die drei Arten des Abmarschierens</a:t>
            </a:r>
          </a:p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dirty="0"/>
              <a:t>Mit Defilierstreich (ohne Einschlagen und </a:t>
            </a:r>
            <a:r>
              <a:rPr lang="de-AT"/>
              <a:t>ohne Fußmarsch)</a:t>
            </a:r>
            <a:endParaRPr lang="de-AT" dirty="0"/>
          </a:p>
          <a:p>
            <a:pPr lvl="1"/>
            <a:r>
              <a:rPr lang="de-AT" dirty="0"/>
              <a:t>Mit Fußmarsch</a:t>
            </a:r>
          </a:p>
          <a:p>
            <a:pPr lvl="1"/>
            <a:r>
              <a:rPr lang="de-AT" dirty="0"/>
              <a:t>Mit Einschlagen</a:t>
            </a:r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01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31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mit Defilierstreich</a:t>
            </a:r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085548-1117-4441-9A51-D60C586EF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42" y="2152748"/>
            <a:ext cx="8052354" cy="48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4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32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mit Fußmarsch</a:t>
            </a:r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C783A2-4C78-4862-9E6D-6B84E5AE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" y="2288941"/>
            <a:ext cx="9300729" cy="47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7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33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 mit Einschlagen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CA7D66-2EDA-462C-9D4B-D4FD8AD0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95" y="2260778"/>
            <a:ext cx="7200800" cy="4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2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34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Halten und Abmarsch während des Spiels</a:t>
            </a:r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E0C2BD-64BF-4756-A7E2-39189AE99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40" y="2319528"/>
            <a:ext cx="5304898" cy="46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4CC1960-8606-4FB7-B505-83781B14F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3"/>
          <a:stretch/>
        </p:blipFill>
        <p:spPr>
          <a:xfrm>
            <a:off x="576738" y="2361517"/>
            <a:ext cx="9613901" cy="466355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35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Defilierstreiches mit darauffolgendem Einschlagen</a:t>
            </a:r>
          </a:p>
        </p:txBody>
      </p:sp>
    </p:spTree>
    <p:extLst>
      <p:ext uri="{BB962C8B-B14F-4D97-AF65-F5344CB8AC3E}">
        <p14:creationId xmlns:p14="http://schemas.microsoft.com/office/powerpoint/2010/main" val="12556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36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93193"/>
            <a:ext cx="9613901" cy="4986332"/>
          </a:xfrm>
        </p:spPr>
        <p:txBody>
          <a:bodyPr/>
          <a:lstStyle/>
          <a:p>
            <a:pPr lvl="1"/>
            <a:r>
              <a:rPr lang="de-AT" dirty="0"/>
              <a:t>Beendigung des Defilierstreichs mit darauffolgendem Fußmarsch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556848-7C45-4241-B07C-2B839DAB7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28"/>
          <a:stretch/>
        </p:blipFill>
        <p:spPr>
          <a:xfrm>
            <a:off x="499882" y="2701305"/>
            <a:ext cx="10024839" cy="38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EBBCA13-1F74-4CDB-B334-C5CBFE66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52486"/>
            <a:ext cx="9613902" cy="46563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37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Fußmarsches mit darauffolgendem Einschlagen</a:t>
            </a:r>
          </a:p>
        </p:txBody>
      </p:sp>
    </p:spTree>
    <p:extLst>
      <p:ext uri="{BB962C8B-B14F-4D97-AF65-F5344CB8AC3E}">
        <p14:creationId xmlns:p14="http://schemas.microsoft.com/office/powerpoint/2010/main" val="2127249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38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Fußmarsches mit darauffolgendem Defilierstreich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A252CC-9318-4B38-9399-99DD3CEA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19" y="2392779"/>
            <a:ext cx="7015100" cy="46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6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39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Beenden des Marsches (auf die 2. </a:t>
            </a:r>
            <a:r>
              <a:rPr lang="de-AT" dirty="0" err="1"/>
              <a:t>Zählzeit</a:t>
            </a:r>
            <a:r>
              <a:rPr lang="de-AT" dirty="0"/>
              <a:t>)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A32D80-6E06-47E6-905E-74877990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07" y="1976714"/>
            <a:ext cx="6072623" cy="50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71500">
              <a:spcAft>
                <a:spcPts val="1425"/>
              </a:spcAft>
            </a:pPr>
            <a:r>
              <a:rPr lang="de-AT" sz="3600" dirty="0">
                <a:ea typeface=""/>
              </a:rPr>
              <a:t>Allgemeine Einführung zum Stabführer</a:t>
            </a:r>
          </a:p>
          <a:p>
            <a:pPr marL="571500" lvl="1" indent="-571500">
              <a:spcAft>
                <a:spcPts val="1425"/>
              </a:spcAft>
            </a:pPr>
            <a:endParaRPr lang="de-AT" sz="3600" dirty="0">
              <a:ea typeface=""/>
            </a:endParaRPr>
          </a:p>
          <a:p>
            <a:pPr lvl="1"/>
            <a:r>
              <a:rPr lang="de-DE" dirty="0"/>
              <a:t>Stabführer</a:t>
            </a:r>
          </a:p>
          <a:p>
            <a:pPr lvl="2"/>
            <a:r>
              <a:rPr lang="de-AT" dirty="0"/>
              <a:t>Leiter einer Musikkapelle beim Marschieren (A , Südtirol u. Bayern)</a:t>
            </a:r>
          </a:p>
          <a:p>
            <a:pPr lvl="2"/>
            <a:r>
              <a:rPr lang="de-AT" dirty="0"/>
              <a:t>Schärpe, Stab u. Blickrichtung (wie die Musikanten)</a:t>
            </a:r>
            <a:endParaRPr lang="de-DE" dirty="0"/>
          </a:p>
          <a:p>
            <a:pPr lvl="1"/>
            <a:r>
              <a:rPr lang="de-DE" dirty="0"/>
              <a:t>Geschichte</a:t>
            </a:r>
            <a:endParaRPr lang="de-AT" dirty="0"/>
          </a:p>
          <a:p>
            <a:pPr lvl="2"/>
            <a:r>
              <a:rPr lang="de-AT" dirty="0">
                <a:solidFill>
                  <a:schemeClr val="tx1"/>
                </a:solidFill>
              </a:rPr>
              <a:t>Hochmittelalter - Neuzeit der Anführer Trommler (Schlacht/Parade)</a:t>
            </a:r>
          </a:p>
          <a:p>
            <a:pPr lvl="2"/>
            <a:r>
              <a:rPr lang="de-AT" dirty="0">
                <a:solidFill>
                  <a:schemeClr val="tx1"/>
                </a:solidFill>
              </a:rPr>
              <a:t>Ursprünglich Fähnrich mit Fahne oder Major (Trommler) mit Stab</a:t>
            </a:r>
            <a:endParaRPr lang="de-AT" dirty="0"/>
          </a:p>
          <a:p>
            <a:pPr lvl="2"/>
            <a:r>
              <a:rPr lang="de-AT" dirty="0">
                <a:solidFill>
                  <a:schemeClr val="tx1"/>
                </a:solidFill>
              </a:rPr>
              <a:t>Tambourmajor </a:t>
            </a:r>
            <a:r>
              <a:rPr lang="de-AT" dirty="0"/>
              <a:t>- frz. Tambour für „Trommel“ und lat. </a:t>
            </a:r>
            <a:r>
              <a:rPr lang="de-AT" dirty="0" err="1"/>
              <a:t>maior</a:t>
            </a:r>
            <a:r>
              <a:rPr lang="de-AT" dirty="0"/>
              <a:t> für „größer“ bzw. „bedeutender“ ab - „Haupttrommler“ - </a:t>
            </a:r>
            <a:r>
              <a:rPr lang="de-AT" dirty="0">
                <a:solidFill>
                  <a:schemeClr val="tx1"/>
                </a:solidFill>
              </a:rPr>
              <a:t>kein militärischen Rang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Heutige Bedeutung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9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40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Beenden des Marsches (auf die 1. </a:t>
            </a:r>
            <a:r>
              <a:rPr lang="de-AT" dirty="0" err="1"/>
              <a:t>Zählzeit</a:t>
            </a:r>
            <a:r>
              <a:rPr lang="de-AT" dirty="0"/>
              <a:t>)</a:t>
            </a:r>
          </a:p>
          <a:p>
            <a:pPr lvl="1"/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64C48E-0DDA-433E-ACC2-1E335C14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06" y="2067117"/>
            <a:ext cx="5955721" cy="49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1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41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Abreißen des Marsches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482BF2-BA75-432D-A007-BAAA6A80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16"/>
          <a:stretch/>
        </p:blipFill>
        <p:spPr>
          <a:xfrm>
            <a:off x="2031951" y="2029607"/>
            <a:ext cx="7200800" cy="49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42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AT" dirty="0"/>
              <a:t>Halten ohne Kommando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3741A1-F816-4F06-AC91-8DC36488E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73"/>
          <a:stretch/>
        </p:blipFill>
        <p:spPr>
          <a:xfrm>
            <a:off x="290489" y="2773313"/>
            <a:ext cx="10102898" cy="35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43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Halten mit Kommando</a:t>
            </a:r>
          </a:p>
          <a:p>
            <a:endParaRPr lang="de-AT" dirty="0"/>
          </a:p>
          <a:p>
            <a:pPr lvl="1"/>
            <a:r>
              <a:rPr lang="de-AT" dirty="0"/>
              <a:t>Kommando „Musik – HALT!“</a:t>
            </a:r>
          </a:p>
          <a:p>
            <a:pPr lvl="2"/>
            <a:r>
              <a:rPr lang="de-AT" dirty="0"/>
              <a:t>1. Zählzeit (Ankündigungskommando):		„Musik – „</a:t>
            </a:r>
          </a:p>
          <a:p>
            <a:pPr lvl="4"/>
            <a:r>
              <a:rPr lang="de-AT" dirty="0"/>
              <a:t>Kleine Trommel beendet den Defilierstreich</a:t>
            </a:r>
          </a:p>
          <a:p>
            <a:pPr lvl="2"/>
            <a:r>
              <a:rPr lang="de-AT" dirty="0"/>
              <a:t>2. , 3. und 4. Zählzeit:						 Pause</a:t>
            </a:r>
          </a:p>
          <a:p>
            <a:pPr lvl="2"/>
            <a:r>
              <a:rPr lang="de-AT" dirty="0"/>
              <a:t>5. Zählzeit:									„HALT!“</a:t>
            </a:r>
          </a:p>
          <a:p>
            <a:pPr lvl="1"/>
            <a:r>
              <a:rPr lang="de-AT" dirty="0"/>
              <a:t>Die Kommandos „Musik –“ und „HALT!“ sollen jeweils auf dem linken Fuß erfolgen. Nach „HALT!“ machen die Musiker noch einen halben Schritt und ziehen den linken Fuß bei.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40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71500">
              <a:spcAft>
                <a:spcPts val="1425"/>
              </a:spcAft>
            </a:pPr>
            <a:r>
              <a:rPr lang="de-AT" sz="3600" dirty="0">
                <a:ea typeface=""/>
              </a:rPr>
              <a:t>Motivation für „Musik in Bewegung!“</a:t>
            </a:r>
          </a:p>
          <a:p>
            <a:pPr marL="571500" lvl="1" indent="-571500">
              <a:spcAft>
                <a:spcPts val="1425"/>
              </a:spcAft>
            </a:pPr>
            <a:endParaRPr lang="de-AT" sz="3600" dirty="0">
              <a:ea typeface=""/>
            </a:endParaRPr>
          </a:p>
          <a:p>
            <a:pPr lvl="1"/>
            <a:r>
              <a:rPr lang="de-AT" dirty="0"/>
              <a:t>Ureigener, ältester Bereich der Blasmusik</a:t>
            </a:r>
          </a:p>
          <a:p>
            <a:pPr lvl="1"/>
            <a:r>
              <a:rPr lang="de-AT" dirty="0"/>
              <a:t>öffentlichen Auftritten im Freien (Umzüge, Aufmärsche, Prozessionen, Beerdigungen,... ) </a:t>
            </a:r>
          </a:p>
          <a:p>
            <a:pPr lvl="1"/>
            <a:r>
              <a:rPr lang="de-AT" dirty="0"/>
              <a:t>Showprogramme</a:t>
            </a:r>
          </a:p>
        </p:txBody>
      </p:sp>
    </p:spTree>
    <p:extLst>
      <p:ext uri="{BB962C8B-B14F-4D97-AF65-F5344CB8AC3E}">
        <p14:creationId xmlns:p14="http://schemas.microsoft.com/office/powerpoint/2010/main" val="19113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7BA25B7-1C2D-77ED-0C5F-BA7CD346F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8" t="16833" r="60321" b="438"/>
          <a:stretch/>
        </p:blipFill>
        <p:spPr>
          <a:xfrm>
            <a:off x="7407181" y="2817184"/>
            <a:ext cx="1665705" cy="39340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7F2F50-79AF-B85D-6306-8C594F21C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03" t="16657" r="12046" b="1560"/>
          <a:stretch/>
        </p:blipFill>
        <p:spPr>
          <a:xfrm>
            <a:off x="8944719" y="2779788"/>
            <a:ext cx="1584176" cy="392642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6</a:t>
            </a:fld>
            <a:endParaRPr lang="de-AT" dirty="0"/>
          </a:p>
        </p:txBody>
      </p:sp>
      <p:sp>
        <p:nvSpPr>
          <p:cNvPr id="8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7200800" cy="4986332"/>
          </a:xfrm>
        </p:spPr>
        <p:txBody>
          <a:bodyPr/>
          <a:lstStyle/>
          <a:p>
            <a:r>
              <a:rPr lang="de-AT" dirty="0"/>
              <a:t>Aufgaben, Auftreten, Adjustierung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Aufgaben:</a:t>
            </a:r>
          </a:p>
          <a:p>
            <a:pPr lvl="2"/>
            <a:r>
              <a:rPr lang="de-AT" dirty="0"/>
              <a:t>Verantwortlich für die „Musik in Bewegung!“</a:t>
            </a:r>
          </a:p>
          <a:p>
            <a:pPr lvl="2"/>
            <a:r>
              <a:rPr lang="de-AT" dirty="0"/>
              <a:t>Marketenderinnen</a:t>
            </a:r>
          </a:p>
          <a:p>
            <a:pPr lvl="1"/>
            <a:r>
              <a:rPr lang="de-AT" dirty="0"/>
              <a:t>Richtiges Auftreten</a:t>
            </a:r>
          </a:p>
          <a:p>
            <a:pPr lvl="2"/>
            <a:r>
              <a:rPr lang="de-AT" dirty="0"/>
              <a:t>Vorbildwirkung als Führungskraft</a:t>
            </a:r>
          </a:p>
          <a:p>
            <a:pPr lvl="2"/>
            <a:r>
              <a:rPr lang="de-AT" dirty="0"/>
              <a:t>Körpersprache / Kommandos</a:t>
            </a:r>
          </a:p>
          <a:p>
            <a:pPr lvl="2"/>
            <a:r>
              <a:rPr lang="de-AT" dirty="0"/>
              <a:t>Selbst gegebene Kommandos werden vom </a:t>
            </a:r>
            <a:br>
              <a:rPr lang="de-AT" dirty="0"/>
            </a:br>
            <a:r>
              <a:rPr lang="de-AT" dirty="0"/>
              <a:t>Stabführer nicht ausgeführt – Ausnahme: Abmarsch</a:t>
            </a:r>
          </a:p>
        </p:txBody>
      </p:sp>
    </p:spTree>
    <p:extLst>
      <p:ext uri="{BB962C8B-B14F-4D97-AF65-F5344CB8AC3E}">
        <p14:creationId xmlns:p14="http://schemas.microsoft.com/office/powerpoint/2010/main" val="17109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617CD5-3860-4215-8B5D-5BBF66C3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23" y="937803"/>
            <a:ext cx="4257473" cy="6192688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7</a:t>
            </a:fld>
            <a:endParaRPr lang="de-AT" dirty="0"/>
          </a:p>
        </p:txBody>
      </p:sp>
      <p:sp>
        <p:nvSpPr>
          <p:cNvPr id="8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6249491" cy="4986332"/>
          </a:xfrm>
        </p:spPr>
        <p:txBody>
          <a:bodyPr/>
          <a:lstStyle/>
          <a:p>
            <a:r>
              <a:rPr lang="de-AT" dirty="0"/>
              <a:t>Adjustierung</a:t>
            </a:r>
          </a:p>
          <a:p>
            <a:pPr lvl="1"/>
            <a:r>
              <a:rPr lang="de-AT" dirty="0"/>
              <a:t>Bekleidung, Schärpe, Handschuhe, Tambourstab</a:t>
            </a:r>
          </a:p>
          <a:p>
            <a:pPr lvl="1"/>
            <a:r>
              <a:rPr lang="de-AT" dirty="0"/>
              <a:t>Tragen von Auszeichnungen</a:t>
            </a:r>
          </a:p>
          <a:p>
            <a:pPr lvl="2"/>
            <a:r>
              <a:rPr lang="de-AT" dirty="0">
                <a:hlinkClick r:id="rId4"/>
              </a:rPr>
              <a:t>Ehrungsbroschüre</a:t>
            </a:r>
            <a:endParaRPr lang="de-AT" dirty="0"/>
          </a:p>
          <a:p>
            <a:pPr lvl="2"/>
            <a:r>
              <a:rPr lang="de-DE" dirty="0"/>
              <a:t>Immer nur die Höchste / Art</a:t>
            </a:r>
          </a:p>
          <a:p>
            <a:pPr lvl="2"/>
            <a:r>
              <a:rPr lang="de-DE" dirty="0"/>
              <a:t>Brustdekorationen: Höchste von innen nach außen (ÖBV, BBV, Republik Österreich, …)</a:t>
            </a:r>
          </a:p>
          <a:p>
            <a:pPr lvl="2"/>
            <a:r>
              <a:rPr lang="de-DE" dirty="0"/>
              <a:t>Steckdekorationen auf Höhe des letzten Rippenbogens</a:t>
            </a:r>
          </a:p>
          <a:p>
            <a:pPr lvl="2"/>
            <a:r>
              <a:rPr lang="de-DE" dirty="0"/>
              <a:t>Nicht mehr als 3 Steckdekorationen </a:t>
            </a:r>
          </a:p>
          <a:p>
            <a:pPr lvl="2"/>
            <a:r>
              <a:rPr lang="de-DE" dirty="0"/>
              <a:t>Miniaturen am Gilet der Tracht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25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8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Beim Kommandieren (Grundstellung)</a:t>
            </a:r>
          </a:p>
          <a:p>
            <a:pPr lvl="1"/>
            <a:r>
              <a:rPr lang="de-AT" dirty="0"/>
              <a:t>Während der Bewegung ohne Spiel und beim Fußmarsch</a:t>
            </a:r>
          </a:p>
          <a:p>
            <a:pPr lvl="1"/>
            <a:r>
              <a:rPr lang="de-AT" dirty="0"/>
              <a:t>Während der Bewegung mit Spiel oder beim Spiel auf der Stelle </a:t>
            </a:r>
          </a:p>
          <a:p>
            <a:pPr lvl="1"/>
            <a:r>
              <a:rPr lang="de-AT" dirty="0"/>
              <a:t>Umdrehen des Tambourstabes</a:t>
            </a:r>
          </a:p>
          <a:p>
            <a:pPr lvl="2"/>
            <a:r>
              <a:rPr lang="de-AT" dirty="0"/>
              <a:t>Auf drei Zählzeiten</a:t>
            </a:r>
          </a:p>
          <a:p>
            <a:pPr lvl="2"/>
            <a:r>
              <a:rPr lang="de-AT" dirty="0"/>
              <a:t>Auf drei Marschtakte</a:t>
            </a:r>
          </a:p>
        </p:txBody>
      </p:sp>
    </p:spTree>
    <p:extLst>
      <p:ext uri="{BB962C8B-B14F-4D97-AF65-F5344CB8AC3E}">
        <p14:creationId xmlns:p14="http://schemas.microsoft.com/office/powerpoint/2010/main" val="28127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9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Rapportstellung</a:t>
            </a:r>
          </a:p>
          <a:p>
            <a:pPr lvl="2"/>
            <a:r>
              <a:rPr lang="de-AT" dirty="0"/>
              <a:t>Bei Meldungen</a:t>
            </a:r>
          </a:p>
          <a:p>
            <a:pPr lvl="2"/>
            <a:r>
              <a:rPr lang="de-AT" dirty="0"/>
              <a:t>Beim Abspielen von Hymnen</a:t>
            </a:r>
          </a:p>
          <a:p>
            <a:pPr lvl="2"/>
            <a:r>
              <a:rPr lang="de-AT" dirty="0"/>
              <a:t>Beim Abspielen des Liedes „Ich hatt` einen Kameraden“</a:t>
            </a:r>
          </a:p>
          <a:p>
            <a:pPr lvl="2"/>
            <a:r>
              <a:rPr lang="de-AT" dirty="0"/>
              <a:t>Bei Feldmessen und Prozessionen (Wandlung und Segen)</a:t>
            </a:r>
          </a:p>
          <a:p>
            <a:pPr lvl="2"/>
            <a:r>
              <a:rPr lang="de-AT" dirty="0"/>
              <a:t>Wenn die Ehrenformation salutiert oder präsentiert</a:t>
            </a:r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1553</Words>
  <Application>Microsoft Office PowerPoint</Application>
  <PresentationFormat>Benutzerdefiniert</PresentationFormat>
  <Paragraphs>375</Paragraphs>
  <Slides>43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Tahoma</vt:lpstr>
      <vt:lpstr>Times New Roman</vt:lpstr>
      <vt:lpstr>Tinos</vt:lpstr>
      <vt:lpstr>Wingdings</vt:lpstr>
      <vt:lpstr>Benutzerdefiniertes Design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LMedRefStv Lukas Dirnberger</cp:lastModifiedBy>
  <cp:revision>202</cp:revision>
  <cp:lastPrinted>2014-03-27T11:12:12Z</cp:lastPrinted>
  <dcterms:created xsi:type="dcterms:W3CDTF">1601-01-01T00:00:00Z</dcterms:created>
  <dcterms:modified xsi:type="dcterms:W3CDTF">2025-03-21T07:01:20Z</dcterms:modified>
</cp:coreProperties>
</file>